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3" r:id="rId12"/>
    <p:sldId id="259" r:id="rId13"/>
    <p:sldId id="260" r:id="rId14"/>
    <p:sldId id="261" r:id="rId15"/>
    <p:sldId id="262" r:id="rId16"/>
    <p:sldId id="277" r:id="rId17"/>
    <p:sldId id="263" r:id="rId18"/>
    <p:sldId id="264" r:id="rId19"/>
    <p:sldId id="265" r:id="rId20"/>
    <p:sldId id="266" r:id="rId21"/>
    <p:sldId id="276" r:id="rId22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79"/>
  </p:normalViewPr>
  <p:slideViewPr>
    <p:cSldViewPr snapToGrid="0" snapToObjects="1">
      <p:cViewPr varScale="1">
        <p:scale>
          <a:sx n="110" d="100"/>
          <a:sy n="110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922C16-076D-4121-A0A5-89A663CBA12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EF0757A-B028-498F-B9B3-AC29F19F9AD8}">
      <dgm:prSet/>
      <dgm:spPr/>
      <dgm:t>
        <a:bodyPr/>
        <a:lstStyle/>
        <a:p>
          <a:r>
            <a:rPr lang="en-US"/>
            <a:t>First conceptual work on secured chain of blocks in 1991 </a:t>
          </a:r>
          <a:r>
            <a:rPr lang="en-US" i="1"/>
            <a:t>by Stuart Haber and W. Scott Stornetta</a:t>
          </a:r>
          <a:endParaRPr lang="en-US"/>
        </a:p>
      </dgm:t>
    </dgm:pt>
    <dgm:pt modelId="{B653B455-9440-43F9-9877-1E2B9CED3B85}" type="parTrans" cxnId="{D6F324BD-C05D-42FD-829A-15EB9C828A85}">
      <dgm:prSet/>
      <dgm:spPr/>
      <dgm:t>
        <a:bodyPr/>
        <a:lstStyle/>
        <a:p>
          <a:endParaRPr lang="en-US"/>
        </a:p>
      </dgm:t>
    </dgm:pt>
    <dgm:pt modelId="{3B6710C2-299D-4254-833C-04FA3B1791CB}" type="sibTrans" cxnId="{D6F324BD-C05D-42FD-829A-15EB9C828A85}">
      <dgm:prSet/>
      <dgm:spPr/>
      <dgm:t>
        <a:bodyPr/>
        <a:lstStyle/>
        <a:p>
          <a:endParaRPr lang="en-US"/>
        </a:p>
      </dgm:t>
    </dgm:pt>
    <dgm:pt modelId="{81AA7B8A-6542-4AB5-A393-D1616C004F74}">
      <dgm:prSet/>
      <dgm:spPr/>
      <dgm:t>
        <a:bodyPr/>
        <a:lstStyle/>
        <a:p>
          <a:r>
            <a:rPr lang="en-US"/>
            <a:t>Decentralized</a:t>
          </a:r>
        </a:p>
      </dgm:t>
    </dgm:pt>
    <dgm:pt modelId="{040E4949-5729-4BA8-A860-D32936FE2677}" type="parTrans" cxnId="{1E9BD9A7-A24E-4E4F-A332-CBD36DBC6C5F}">
      <dgm:prSet/>
      <dgm:spPr/>
      <dgm:t>
        <a:bodyPr/>
        <a:lstStyle/>
        <a:p>
          <a:endParaRPr lang="en-US"/>
        </a:p>
      </dgm:t>
    </dgm:pt>
    <dgm:pt modelId="{0A8926FA-04BC-4842-8C27-4BBF58A6B872}" type="sibTrans" cxnId="{1E9BD9A7-A24E-4E4F-A332-CBD36DBC6C5F}">
      <dgm:prSet/>
      <dgm:spPr/>
      <dgm:t>
        <a:bodyPr/>
        <a:lstStyle/>
        <a:p>
          <a:endParaRPr lang="en-US"/>
        </a:p>
      </dgm:t>
    </dgm:pt>
    <dgm:pt modelId="{3A94CAC2-E1C3-49DD-A22B-0EE591E4BCDF}">
      <dgm:prSet/>
      <dgm:spPr/>
      <dgm:t>
        <a:bodyPr/>
        <a:lstStyle/>
        <a:p>
          <a:r>
            <a:rPr lang="en-US"/>
            <a:t>Distributed</a:t>
          </a:r>
        </a:p>
      </dgm:t>
    </dgm:pt>
    <dgm:pt modelId="{E06A8D4D-AFD4-487F-8812-E30DE9896F49}" type="parTrans" cxnId="{1EF9D132-0990-4464-A8AB-1E6B9B7D3E0E}">
      <dgm:prSet/>
      <dgm:spPr/>
      <dgm:t>
        <a:bodyPr/>
        <a:lstStyle/>
        <a:p>
          <a:endParaRPr lang="en-US"/>
        </a:p>
      </dgm:t>
    </dgm:pt>
    <dgm:pt modelId="{4672D6D8-BA62-48C1-B192-8B5B94CA1FB4}" type="sibTrans" cxnId="{1EF9D132-0990-4464-A8AB-1E6B9B7D3E0E}">
      <dgm:prSet/>
      <dgm:spPr/>
      <dgm:t>
        <a:bodyPr/>
        <a:lstStyle/>
        <a:p>
          <a:endParaRPr lang="en-US"/>
        </a:p>
      </dgm:t>
    </dgm:pt>
    <dgm:pt modelId="{9BCFFD3E-E88C-4301-8D3E-DC4633D3B8D5}">
      <dgm:prSet/>
      <dgm:spPr/>
      <dgm:t>
        <a:bodyPr/>
        <a:lstStyle/>
        <a:p>
          <a:r>
            <a:rPr lang="en-US"/>
            <a:t>Public Ledger </a:t>
          </a:r>
        </a:p>
      </dgm:t>
    </dgm:pt>
    <dgm:pt modelId="{AEF8358B-3D68-4E00-8E78-98307164B621}" type="parTrans" cxnId="{AFD3EA88-BB16-426F-B194-6315EFED8755}">
      <dgm:prSet/>
      <dgm:spPr/>
      <dgm:t>
        <a:bodyPr/>
        <a:lstStyle/>
        <a:p>
          <a:endParaRPr lang="en-US"/>
        </a:p>
      </dgm:t>
    </dgm:pt>
    <dgm:pt modelId="{FA29E183-1850-4994-871E-20B9E4D942C9}" type="sibTrans" cxnId="{AFD3EA88-BB16-426F-B194-6315EFED8755}">
      <dgm:prSet/>
      <dgm:spPr/>
      <dgm:t>
        <a:bodyPr/>
        <a:lstStyle/>
        <a:p>
          <a:endParaRPr lang="en-US"/>
        </a:p>
      </dgm:t>
    </dgm:pt>
    <dgm:pt modelId="{D9828884-D3BB-40B1-8C0F-A46BE84CCF33}" type="pres">
      <dgm:prSet presAssocID="{42922C16-076D-4121-A0A5-89A663CBA1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FEC5E50-32F3-4754-8817-6E625B9CBB20}" type="pres">
      <dgm:prSet presAssocID="{6EF0757A-B028-498F-B9B3-AC29F19F9AD8}" presName="hierRoot1" presStyleCnt="0">
        <dgm:presLayoutVars>
          <dgm:hierBranch val="init"/>
        </dgm:presLayoutVars>
      </dgm:prSet>
      <dgm:spPr/>
    </dgm:pt>
    <dgm:pt modelId="{3EA8F573-326B-4B8D-8D91-AEF4A5025563}" type="pres">
      <dgm:prSet presAssocID="{6EF0757A-B028-498F-B9B3-AC29F19F9AD8}" presName="rootComposite1" presStyleCnt="0"/>
      <dgm:spPr/>
    </dgm:pt>
    <dgm:pt modelId="{7C42039A-AD00-4355-9B08-E03672C94192}" type="pres">
      <dgm:prSet presAssocID="{6EF0757A-B028-498F-B9B3-AC29F19F9AD8}" presName="rootText1" presStyleLbl="node0" presStyleIdx="0" presStyleCnt="4">
        <dgm:presLayoutVars>
          <dgm:chPref val="3"/>
        </dgm:presLayoutVars>
      </dgm:prSet>
      <dgm:spPr/>
    </dgm:pt>
    <dgm:pt modelId="{3E778D9A-EB2E-4098-B1AE-A7E8A74D5C29}" type="pres">
      <dgm:prSet presAssocID="{6EF0757A-B028-498F-B9B3-AC29F19F9AD8}" presName="rootConnector1" presStyleLbl="node1" presStyleIdx="0" presStyleCnt="0"/>
      <dgm:spPr/>
    </dgm:pt>
    <dgm:pt modelId="{BB576DDA-4506-4050-B78D-6342E0FB7C57}" type="pres">
      <dgm:prSet presAssocID="{6EF0757A-B028-498F-B9B3-AC29F19F9AD8}" presName="hierChild2" presStyleCnt="0"/>
      <dgm:spPr/>
    </dgm:pt>
    <dgm:pt modelId="{795A7671-0C5D-46DA-B49B-753BCBB0EB5A}" type="pres">
      <dgm:prSet presAssocID="{6EF0757A-B028-498F-B9B3-AC29F19F9AD8}" presName="hierChild3" presStyleCnt="0"/>
      <dgm:spPr/>
    </dgm:pt>
    <dgm:pt modelId="{39338121-0E9C-4F3F-8CB2-72D7D466046B}" type="pres">
      <dgm:prSet presAssocID="{81AA7B8A-6542-4AB5-A393-D1616C004F74}" presName="hierRoot1" presStyleCnt="0">
        <dgm:presLayoutVars>
          <dgm:hierBranch val="init"/>
        </dgm:presLayoutVars>
      </dgm:prSet>
      <dgm:spPr/>
    </dgm:pt>
    <dgm:pt modelId="{8E59B516-14FF-4E69-B749-8971D407EB75}" type="pres">
      <dgm:prSet presAssocID="{81AA7B8A-6542-4AB5-A393-D1616C004F74}" presName="rootComposite1" presStyleCnt="0"/>
      <dgm:spPr/>
    </dgm:pt>
    <dgm:pt modelId="{B22C606D-138B-4848-8CB6-29A9D8FD5C04}" type="pres">
      <dgm:prSet presAssocID="{81AA7B8A-6542-4AB5-A393-D1616C004F74}" presName="rootText1" presStyleLbl="node0" presStyleIdx="1" presStyleCnt="4">
        <dgm:presLayoutVars>
          <dgm:chPref val="3"/>
        </dgm:presLayoutVars>
      </dgm:prSet>
      <dgm:spPr/>
    </dgm:pt>
    <dgm:pt modelId="{8B3B32D7-014F-4644-BE28-A99546436CCA}" type="pres">
      <dgm:prSet presAssocID="{81AA7B8A-6542-4AB5-A393-D1616C004F74}" presName="rootConnector1" presStyleLbl="node1" presStyleIdx="0" presStyleCnt="0"/>
      <dgm:spPr/>
    </dgm:pt>
    <dgm:pt modelId="{6C0E7DEB-629D-4291-81E7-449F93EB5184}" type="pres">
      <dgm:prSet presAssocID="{81AA7B8A-6542-4AB5-A393-D1616C004F74}" presName="hierChild2" presStyleCnt="0"/>
      <dgm:spPr/>
    </dgm:pt>
    <dgm:pt modelId="{EF07E917-0F41-4227-B129-7314D2E0BC74}" type="pres">
      <dgm:prSet presAssocID="{81AA7B8A-6542-4AB5-A393-D1616C004F74}" presName="hierChild3" presStyleCnt="0"/>
      <dgm:spPr/>
    </dgm:pt>
    <dgm:pt modelId="{8E647B9B-5C6B-4888-B390-2CD800D8B9AF}" type="pres">
      <dgm:prSet presAssocID="{3A94CAC2-E1C3-49DD-A22B-0EE591E4BCDF}" presName="hierRoot1" presStyleCnt="0">
        <dgm:presLayoutVars>
          <dgm:hierBranch val="init"/>
        </dgm:presLayoutVars>
      </dgm:prSet>
      <dgm:spPr/>
    </dgm:pt>
    <dgm:pt modelId="{CDF99B92-1914-4D80-9758-F4ECF05F87F5}" type="pres">
      <dgm:prSet presAssocID="{3A94CAC2-E1C3-49DD-A22B-0EE591E4BCDF}" presName="rootComposite1" presStyleCnt="0"/>
      <dgm:spPr/>
    </dgm:pt>
    <dgm:pt modelId="{8994B6F0-FCE9-4E69-AF69-28714E9D80EB}" type="pres">
      <dgm:prSet presAssocID="{3A94CAC2-E1C3-49DD-A22B-0EE591E4BCDF}" presName="rootText1" presStyleLbl="node0" presStyleIdx="2" presStyleCnt="4">
        <dgm:presLayoutVars>
          <dgm:chPref val="3"/>
        </dgm:presLayoutVars>
      </dgm:prSet>
      <dgm:spPr/>
    </dgm:pt>
    <dgm:pt modelId="{63745C42-BEB3-43C1-93EB-79BBBBED3C63}" type="pres">
      <dgm:prSet presAssocID="{3A94CAC2-E1C3-49DD-A22B-0EE591E4BCDF}" presName="rootConnector1" presStyleLbl="node1" presStyleIdx="0" presStyleCnt="0"/>
      <dgm:spPr/>
    </dgm:pt>
    <dgm:pt modelId="{EA3A5DBA-5440-44CE-9AA1-2476C021BAAB}" type="pres">
      <dgm:prSet presAssocID="{3A94CAC2-E1C3-49DD-A22B-0EE591E4BCDF}" presName="hierChild2" presStyleCnt="0"/>
      <dgm:spPr/>
    </dgm:pt>
    <dgm:pt modelId="{8A4EA8A8-5265-4738-BFE9-1CFC3D0A5DE2}" type="pres">
      <dgm:prSet presAssocID="{3A94CAC2-E1C3-49DD-A22B-0EE591E4BCDF}" presName="hierChild3" presStyleCnt="0"/>
      <dgm:spPr/>
    </dgm:pt>
    <dgm:pt modelId="{90A6DECC-BF93-4185-B03E-4BAA533E4CCC}" type="pres">
      <dgm:prSet presAssocID="{9BCFFD3E-E88C-4301-8D3E-DC4633D3B8D5}" presName="hierRoot1" presStyleCnt="0">
        <dgm:presLayoutVars>
          <dgm:hierBranch val="init"/>
        </dgm:presLayoutVars>
      </dgm:prSet>
      <dgm:spPr/>
    </dgm:pt>
    <dgm:pt modelId="{D346BC3A-10FC-45EA-94F1-8594799F27AA}" type="pres">
      <dgm:prSet presAssocID="{9BCFFD3E-E88C-4301-8D3E-DC4633D3B8D5}" presName="rootComposite1" presStyleCnt="0"/>
      <dgm:spPr/>
    </dgm:pt>
    <dgm:pt modelId="{D5DCA721-02BB-4A90-95A5-35E0499A20FC}" type="pres">
      <dgm:prSet presAssocID="{9BCFFD3E-E88C-4301-8D3E-DC4633D3B8D5}" presName="rootText1" presStyleLbl="node0" presStyleIdx="3" presStyleCnt="4">
        <dgm:presLayoutVars>
          <dgm:chPref val="3"/>
        </dgm:presLayoutVars>
      </dgm:prSet>
      <dgm:spPr/>
    </dgm:pt>
    <dgm:pt modelId="{CC768FF3-5726-4AA2-9239-1E7D0EAF0B5D}" type="pres">
      <dgm:prSet presAssocID="{9BCFFD3E-E88C-4301-8D3E-DC4633D3B8D5}" presName="rootConnector1" presStyleLbl="node1" presStyleIdx="0" presStyleCnt="0"/>
      <dgm:spPr/>
    </dgm:pt>
    <dgm:pt modelId="{C3EECE26-E526-4CD1-B380-B9349B90B0B0}" type="pres">
      <dgm:prSet presAssocID="{9BCFFD3E-E88C-4301-8D3E-DC4633D3B8D5}" presName="hierChild2" presStyleCnt="0"/>
      <dgm:spPr/>
    </dgm:pt>
    <dgm:pt modelId="{A67B0FA0-4762-4363-BACF-2BADCF6E4E96}" type="pres">
      <dgm:prSet presAssocID="{9BCFFD3E-E88C-4301-8D3E-DC4633D3B8D5}" presName="hierChild3" presStyleCnt="0"/>
      <dgm:spPr/>
    </dgm:pt>
  </dgm:ptLst>
  <dgm:cxnLst>
    <dgm:cxn modelId="{1EF9D132-0990-4464-A8AB-1E6B9B7D3E0E}" srcId="{42922C16-076D-4121-A0A5-89A663CBA122}" destId="{3A94CAC2-E1C3-49DD-A22B-0EE591E4BCDF}" srcOrd="2" destOrd="0" parTransId="{E06A8D4D-AFD4-487F-8812-E30DE9896F49}" sibTransId="{4672D6D8-BA62-48C1-B192-8B5B94CA1FB4}"/>
    <dgm:cxn modelId="{98476A37-B82C-4E37-B35F-B04B77823FAD}" type="presOf" srcId="{9BCFFD3E-E88C-4301-8D3E-DC4633D3B8D5}" destId="{CC768FF3-5726-4AA2-9239-1E7D0EAF0B5D}" srcOrd="1" destOrd="0" presId="urn:microsoft.com/office/officeart/2009/3/layout/HorizontalOrganizationChart"/>
    <dgm:cxn modelId="{CF109A5E-2E9E-4A2D-BCE8-6309D6F7FEFC}" type="presOf" srcId="{6EF0757A-B028-498F-B9B3-AC29F19F9AD8}" destId="{7C42039A-AD00-4355-9B08-E03672C94192}" srcOrd="0" destOrd="0" presId="urn:microsoft.com/office/officeart/2009/3/layout/HorizontalOrganizationChart"/>
    <dgm:cxn modelId="{04CBEB47-C7B8-4265-83ED-A428037B06C3}" type="presOf" srcId="{3A94CAC2-E1C3-49DD-A22B-0EE591E4BCDF}" destId="{63745C42-BEB3-43C1-93EB-79BBBBED3C63}" srcOrd="1" destOrd="0" presId="urn:microsoft.com/office/officeart/2009/3/layout/HorizontalOrganizationChart"/>
    <dgm:cxn modelId="{CDD42C71-56A5-45FF-98F3-6DE1056497B2}" type="presOf" srcId="{81AA7B8A-6542-4AB5-A393-D1616C004F74}" destId="{B22C606D-138B-4848-8CB6-29A9D8FD5C04}" srcOrd="0" destOrd="0" presId="urn:microsoft.com/office/officeart/2009/3/layout/HorizontalOrganizationChart"/>
    <dgm:cxn modelId="{7FCEB87A-C6F1-4031-929D-A61E27A4F502}" type="presOf" srcId="{6EF0757A-B028-498F-B9B3-AC29F19F9AD8}" destId="{3E778D9A-EB2E-4098-B1AE-A7E8A74D5C29}" srcOrd="1" destOrd="0" presId="urn:microsoft.com/office/officeart/2009/3/layout/HorizontalOrganizationChart"/>
    <dgm:cxn modelId="{AFD3EA88-BB16-426F-B194-6315EFED8755}" srcId="{42922C16-076D-4121-A0A5-89A663CBA122}" destId="{9BCFFD3E-E88C-4301-8D3E-DC4633D3B8D5}" srcOrd="3" destOrd="0" parTransId="{AEF8358B-3D68-4E00-8E78-98307164B621}" sibTransId="{FA29E183-1850-4994-871E-20B9E4D942C9}"/>
    <dgm:cxn modelId="{EC318B9C-C907-4FBA-B4BA-FD0DA4279D94}" type="presOf" srcId="{81AA7B8A-6542-4AB5-A393-D1616C004F74}" destId="{8B3B32D7-014F-4644-BE28-A99546436CCA}" srcOrd="1" destOrd="0" presId="urn:microsoft.com/office/officeart/2009/3/layout/HorizontalOrganizationChart"/>
    <dgm:cxn modelId="{9B6A839E-5485-4025-BF26-9C74566BE097}" type="presOf" srcId="{3A94CAC2-E1C3-49DD-A22B-0EE591E4BCDF}" destId="{8994B6F0-FCE9-4E69-AF69-28714E9D80EB}" srcOrd="0" destOrd="0" presId="urn:microsoft.com/office/officeart/2009/3/layout/HorizontalOrganizationChart"/>
    <dgm:cxn modelId="{1E9BD9A7-A24E-4E4F-A332-CBD36DBC6C5F}" srcId="{42922C16-076D-4121-A0A5-89A663CBA122}" destId="{81AA7B8A-6542-4AB5-A393-D1616C004F74}" srcOrd="1" destOrd="0" parTransId="{040E4949-5729-4BA8-A860-D32936FE2677}" sibTransId="{0A8926FA-04BC-4842-8C27-4BBF58A6B872}"/>
    <dgm:cxn modelId="{C77B10B0-3A84-4A70-BF28-3A2982844EC3}" type="presOf" srcId="{9BCFFD3E-E88C-4301-8D3E-DC4633D3B8D5}" destId="{D5DCA721-02BB-4A90-95A5-35E0499A20FC}" srcOrd="0" destOrd="0" presId="urn:microsoft.com/office/officeart/2009/3/layout/HorizontalOrganizationChart"/>
    <dgm:cxn modelId="{D6F324BD-C05D-42FD-829A-15EB9C828A85}" srcId="{42922C16-076D-4121-A0A5-89A663CBA122}" destId="{6EF0757A-B028-498F-B9B3-AC29F19F9AD8}" srcOrd="0" destOrd="0" parTransId="{B653B455-9440-43F9-9877-1E2B9CED3B85}" sibTransId="{3B6710C2-299D-4254-833C-04FA3B1791CB}"/>
    <dgm:cxn modelId="{492506D5-CA69-422B-936B-92987E5AE11D}" type="presOf" srcId="{42922C16-076D-4121-A0A5-89A663CBA122}" destId="{D9828884-D3BB-40B1-8C0F-A46BE84CCF33}" srcOrd="0" destOrd="0" presId="urn:microsoft.com/office/officeart/2009/3/layout/HorizontalOrganizationChart"/>
    <dgm:cxn modelId="{8F2A681A-70B7-470B-96C9-E55C4AF16CE4}" type="presParOf" srcId="{D9828884-D3BB-40B1-8C0F-A46BE84CCF33}" destId="{4FEC5E50-32F3-4754-8817-6E625B9CBB20}" srcOrd="0" destOrd="0" presId="urn:microsoft.com/office/officeart/2009/3/layout/HorizontalOrganizationChart"/>
    <dgm:cxn modelId="{50CBD5BC-F290-46D0-9356-15520A25FDDB}" type="presParOf" srcId="{4FEC5E50-32F3-4754-8817-6E625B9CBB20}" destId="{3EA8F573-326B-4B8D-8D91-AEF4A5025563}" srcOrd="0" destOrd="0" presId="urn:microsoft.com/office/officeart/2009/3/layout/HorizontalOrganizationChart"/>
    <dgm:cxn modelId="{985298DA-8967-441C-BBCB-2F829C6F4025}" type="presParOf" srcId="{3EA8F573-326B-4B8D-8D91-AEF4A5025563}" destId="{7C42039A-AD00-4355-9B08-E03672C94192}" srcOrd="0" destOrd="0" presId="urn:microsoft.com/office/officeart/2009/3/layout/HorizontalOrganizationChart"/>
    <dgm:cxn modelId="{66ED7F3A-7AFE-4A6B-A306-7E094D855B01}" type="presParOf" srcId="{3EA8F573-326B-4B8D-8D91-AEF4A5025563}" destId="{3E778D9A-EB2E-4098-B1AE-A7E8A74D5C29}" srcOrd="1" destOrd="0" presId="urn:microsoft.com/office/officeart/2009/3/layout/HorizontalOrganizationChart"/>
    <dgm:cxn modelId="{7551883D-FEA6-4EF5-82BD-DE27BB109018}" type="presParOf" srcId="{4FEC5E50-32F3-4754-8817-6E625B9CBB20}" destId="{BB576DDA-4506-4050-B78D-6342E0FB7C57}" srcOrd="1" destOrd="0" presId="urn:microsoft.com/office/officeart/2009/3/layout/HorizontalOrganizationChart"/>
    <dgm:cxn modelId="{93EB1629-BFC3-4229-9AA0-32EB51A3B548}" type="presParOf" srcId="{4FEC5E50-32F3-4754-8817-6E625B9CBB20}" destId="{795A7671-0C5D-46DA-B49B-753BCBB0EB5A}" srcOrd="2" destOrd="0" presId="urn:microsoft.com/office/officeart/2009/3/layout/HorizontalOrganizationChart"/>
    <dgm:cxn modelId="{DB126B3F-01C1-4801-ACB0-90734A3B3676}" type="presParOf" srcId="{D9828884-D3BB-40B1-8C0F-A46BE84CCF33}" destId="{39338121-0E9C-4F3F-8CB2-72D7D466046B}" srcOrd="1" destOrd="0" presId="urn:microsoft.com/office/officeart/2009/3/layout/HorizontalOrganizationChart"/>
    <dgm:cxn modelId="{CEC13103-661D-4DD0-80B2-C72A8285AFFB}" type="presParOf" srcId="{39338121-0E9C-4F3F-8CB2-72D7D466046B}" destId="{8E59B516-14FF-4E69-B749-8971D407EB75}" srcOrd="0" destOrd="0" presId="urn:microsoft.com/office/officeart/2009/3/layout/HorizontalOrganizationChart"/>
    <dgm:cxn modelId="{66D7B28E-0E4D-418E-93F7-0686F32D5420}" type="presParOf" srcId="{8E59B516-14FF-4E69-B749-8971D407EB75}" destId="{B22C606D-138B-4848-8CB6-29A9D8FD5C04}" srcOrd="0" destOrd="0" presId="urn:microsoft.com/office/officeart/2009/3/layout/HorizontalOrganizationChart"/>
    <dgm:cxn modelId="{33542F6A-F3C0-4440-8DF4-3C63BBF2D4F1}" type="presParOf" srcId="{8E59B516-14FF-4E69-B749-8971D407EB75}" destId="{8B3B32D7-014F-4644-BE28-A99546436CCA}" srcOrd="1" destOrd="0" presId="urn:microsoft.com/office/officeart/2009/3/layout/HorizontalOrganizationChart"/>
    <dgm:cxn modelId="{085D902D-3E02-4AB8-A4A1-F17EFE2A56DD}" type="presParOf" srcId="{39338121-0E9C-4F3F-8CB2-72D7D466046B}" destId="{6C0E7DEB-629D-4291-81E7-449F93EB5184}" srcOrd="1" destOrd="0" presId="urn:microsoft.com/office/officeart/2009/3/layout/HorizontalOrganizationChart"/>
    <dgm:cxn modelId="{D51EFB9F-94C8-4D56-B357-7C52EE8ABD8A}" type="presParOf" srcId="{39338121-0E9C-4F3F-8CB2-72D7D466046B}" destId="{EF07E917-0F41-4227-B129-7314D2E0BC74}" srcOrd="2" destOrd="0" presId="urn:microsoft.com/office/officeart/2009/3/layout/HorizontalOrganizationChart"/>
    <dgm:cxn modelId="{B52085A8-B54A-4022-86CD-9C81050EFC2B}" type="presParOf" srcId="{D9828884-D3BB-40B1-8C0F-A46BE84CCF33}" destId="{8E647B9B-5C6B-4888-B390-2CD800D8B9AF}" srcOrd="2" destOrd="0" presId="urn:microsoft.com/office/officeart/2009/3/layout/HorizontalOrganizationChart"/>
    <dgm:cxn modelId="{C3D5DB9B-7614-4FF6-B9DE-818C60BEB93B}" type="presParOf" srcId="{8E647B9B-5C6B-4888-B390-2CD800D8B9AF}" destId="{CDF99B92-1914-4D80-9758-F4ECF05F87F5}" srcOrd="0" destOrd="0" presId="urn:microsoft.com/office/officeart/2009/3/layout/HorizontalOrganizationChart"/>
    <dgm:cxn modelId="{7485143C-FB42-4A7B-BF8F-A5CF7FE5587B}" type="presParOf" srcId="{CDF99B92-1914-4D80-9758-F4ECF05F87F5}" destId="{8994B6F0-FCE9-4E69-AF69-28714E9D80EB}" srcOrd="0" destOrd="0" presId="urn:microsoft.com/office/officeart/2009/3/layout/HorizontalOrganizationChart"/>
    <dgm:cxn modelId="{077E758F-1924-4DA1-84DA-F7D193DCACA0}" type="presParOf" srcId="{CDF99B92-1914-4D80-9758-F4ECF05F87F5}" destId="{63745C42-BEB3-43C1-93EB-79BBBBED3C63}" srcOrd="1" destOrd="0" presId="urn:microsoft.com/office/officeart/2009/3/layout/HorizontalOrganizationChart"/>
    <dgm:cxn modelId="{C24955C7-5103-4913-A9F5-1AE18EBD7470}" type="presParOf" srcId="{8E647B9B-5C6B-4888-B390-2CD800D8B9AF}" destId="{EA3A5DBA-5440-44CE-9AA1-2476C021BAAB}" srcOrd="1" destOrd="0" presId="urn:microsoft.com/office/officeart/2009/3/layout/HorizontalOrganizationChart"/>
    <dgm:cxn modelId="{1E50A1E5-EE27-4D69-A3D4-333A508069FF}" type="presParOf" srcId="{8E647B9B-5C6B-4888-B390-2CD800D8B9AF}" destId="{8A4EA8A8-5265-4738-BFE9-1CFC3D0A5DE2}" srcOrd="2" destOrd="0" presId="urn:microsoft.com/office/officeart/2009/3/layout/HorizontalOrganizationChart"/>
    <dgm:cxn modelId="{0BFF0558-7AE0-4798-921B-20E657C09621}" type="presParOf" srcId="{D9828884-D3BB-40B1-8C0F-A46BE84CCF33}" destId="{90A6DECC-BF93-4185-B03E-4BAA533E4CCC}" srcOrd="3" destOrd="0" presId="urn:microsoft.com/office/officeart/2009/3/layout/HorizontalOrganizationChart"/>
    <dgm:cxn modelId="{1AD78DE6-D909-4AB3-B05F-A5557FCF0765}" type="presParOf" srcId="{90A6DECC-BF93-4185-B03E-4BAA533E4CCC}" destId="{D346BC3A-10FC-45EA-94F1-8594799F27AA}" srcOrd="0" destOrd="0" presId="urn:microsoft.com/office/officeart/2009/3/layout/HorizontalOrganizationChart"/>
    <dgm:cxn modelId="{15F56EDE-5C62-4C97-8AC5-D9D90F0A18E2}" type="presParOf" srcId="{D346BC3A-10FC-45EA-94F1-8594799F27AA}" destId="{D5DCA721-02BB-4A90-95A5-35E0499A20FC}" srcOrd="0" destOrd="0" presId="urn:microsoft.com/office/officeart/2009/3/layout/HorizontalOrganizationChart"/>
    <dgm:cxn modelId="{CBA391FC-F92A-4C9C-9E82-33F5A1B19BF1}" type="presParOf" srcId="{D346BC3A-10FC-45EA-94F1-8594799F27AA}" destId="{CC768FF3-5726-4AA2-9239-1E7D0EAF0B5D}" srcOrd="1" destOrd="0" presId="urn:microsoft.com/office/officeart/2009/3/layout/HorizontalOrganizationChart"/>
    <dgm:cxn modelId="{16BE39C2-777B-4F2B-8217-C7F16F029A8E}" type="presParOf" srcId="{90A6DECC-BF93-4185-B03E-4BAA533E4CCC}" destId="{C3EECE26-E526-4CD1-B380-B9349B90B0B0}" srcOrd="1" destOrd="0" presId="urn:microsoft.com/office/officeart/2009/3/layout/HorizontalOrganizationChart"/>
    <dgm:cxn modelId="{908229C8-94E1-43D6-A43C-D9E3151AD1F1}" type="presParOf" srcId="{90A6DECC-BF93-4185-B03E-4BAA533E4CCC}" destId="{A67B0FA0-4762-4363-BACF-2BADCF6E4E9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DAD231-1D66-464A-9833-3A2ED5562C39}" type="doc">
      <dgm:prSet loTypeId="urn:microsoft.com/office/officeart/2005/8/layout/process1" loCatId="process" qsTypeId="urn:microsoft.com/office/officeart/2005/8/quickstyle/simple5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81CD462E-F68A-42EC-8795-44672FD35991}">
      <dgm:prSet/>
      <dgm:spPr/>
      <dgm:t>
        <a:bodyPr/>
        <a:lstStyle/>
        <a:p>
          <a:r>
            <a:rPr lang="en-US"/>
            <a:t>2,000 trading signals over a three-month period</a:t>
          </a:r>
        </a:p>
      </dgm:t>
    </dgm:pt>
    <dgm:pt modelId="{F446C114-B13A-425E-A727-DDD25683781F}" type="parTrans" cxnId="{70C9FE1A-EA10-4A25-B356-4DB0A3842C7E}">
      <dgm:prSet/>
      <dgm:spPr/>
      <dgm:t>
        <a:bodyPr/>
        <a:lstStyle/>
        <a:p>
          <a:endParaRPr lang="en-US"/>
        </a:p>
      </dgm:t>
    </dgm:pt>
    <dgm:pt modelId="{25324EFB-354F-44A8-A2BC-221E3875BD94}" type="sibTrans" cxnId="{70C9FE1A-EA10-4A25-B356-4DB0A3842C7E}">
      <dgm:prSet/>
      <dgm:spPr/>
      <dgm:t>
        <a:bodyPr/>
        <a:lstStyle/>
        <a:p>
          <a:endParaRPr lang="en-US"/>
        </a:p>
      </dgm:t>
    </dgm:pt>
    <dgm:pt modelId="{A43181E1-1FC8-4D7F-8FED-059F8415FF65}">
      <dgm:prSet/>
      <dgm:spPr/>
      <dgm:t>
        <a:bodyPr/>
        <a:lstStyle/>
        <a:p>
          <a:r>
            <a:rPr lang="en-US"/>
            <a:t>The </a:t>
          </a:r>
          <a:r>
            <a:rPr lang="en-US" i="1"/>
            <a:t>labeler</a:t>
          </a:r>
          <a:r>
            <a:rPr lang="en-US"/>
            <a:t> component identified:</a:t>
          </a:r>
        </a:p>
      </dgm:t>
    </dgm:pt>
    <dgm:pt modelId="{FD59D77E-B2BA-4684-8CC9-EECECE7E778F}" type="parTrans" cxnId="{EB6D88AE-68DD-417A-82F2-6E0174338F35}">
      <dgm:prSet/>
      <dgm:spPr/>
      <dgm:t>
        <a:bodyPr/>
        <a:lstStyle/>
        <a:p>
          <a:endParaRPr lang="en-US"/>
        </a:p>
      </dgm:t>
    </dgm:pt>
    <dgm:pt modelId="{ADB35FAB-AA0F-48E8-8A65-EEDABDF5A660}" type="sibTrans" cxnId="{EB6D88AE-68DD-417A-82F2-6E0174338F35}">
      <dgm:prSet/>
      <dgm:spPr/>
      <dgm:t>
        <a:bodyPr/>
        <a:lstStyle/>
        <a:p>
          <a:endParaRPr lang="en-US"/>
        </a:p>
      </dgm:t>
    </dgm:pt>
    <dgm:pt modelId="{F62D8F1A-4678-408D-B6AB-D6F26CDE7AD9}">
      <dgm:prSet/>
      <dgm:spPr/>
      <dgm:t>
        <a:bodyPr/>
        <a:lstStyle/>
        <a:p>
          <a:r>
            <a:rPr lang="en-US"/>
            <a:t>1.31% as sell signals </a:t>
          </a:r>
        </a:p>
      </dgm:t>
    </dgm:pt>
    <dgm:pt modelId="{F5A48B65-D557-44FB-809B-16EFD0254F1E}" type="parTrans" cxnId="{DE38E8D5-ADC7-4D4D-B9D4-62B1349233C2}">
      <dgm:prSet/>
      <dgm:spPr/>
      <dgm:t>
        <a:bodyPr/>
        <a:lstStyle/>
        <a:p>
          <a:endParaRPr lang="en-US"/>
        </a:p>
      </dgm:t>
    </dgm:pt>
    <dgm:pt modelId="{9C8CD358-2515-4421-B598-82F700327572}" type="sibTrans" cxnId="{DE38E8D5-ADC7-4D4D-B9D4-62B1349233C2}">
      <dgm:prSet/>
      <dgm:spPr/>
      <dgm:t>
        <a:bodyPr/>
        <a:lstStyle/>
        <a:p>
          <a:endParaRPr lang="en-US"/>
        </a:p>
      </dgm:t>
    </dgm:pt>
    <dgm:pt modelId="{D504CE55-04B7-418A-A6F9-3EACD05C5284}">
      <dgm:prSet/>
      <dgm:spPr/>
      <dgm:t>
        <a:bodyPr/>
        <a:lstStyle/>
        <a:p>
          <a:r>
            <a:rPr lang="en-US"/>
            <a:t>2.62% as buy signals</a:t>
          </a:r>
        </a:p>
      </dgm:t>
    </dgm:pt>
    <dgm:pt modelId="{D7846383-4B47-4803-BE9A-78184D47B1D1}" type="parTrans" cxnId="{819AAEF6-3BE9-4F30-9D32-A5EF348E9846}">
      <dgm:prSet/>
      <dgm:spPr/>
      <dgm:t>
        <a:bodyPr/>
        <a:lstStyle/>
        <a:p>
          <a:endParaRPr lang="en-US"/>
        </a:p>
      </dgm:t>
    </dgm:pt>
    <dgm:pt modelId="{C36D7E2E-8EE5-4E4E-9448-B64B19400D94}" type="sibTrans" cxnId="{819AAEF6-3BE9-4F30-9D32-A5EF348E9846}">
      <dgm:prSet/>
      <dgm:spPr/>
      <dgm:t>
        <a:bodyPr/>
        <a:lstStyle/>
        <a:p>
          <a:endParaRPr lang="en-US"/>
        </a:p>
      </dgm:t>
    </dgm:pt>
    <dgm:pt modelId="{BC572494-DC2B-451D-870F-C74152E344E5}">
      <dgm:prSet/>
      <dgm:spPr/>
      <dgm:t>
        <a:bodyPr/>
        <a:lstStyle/>
        <a:p>
          <a:r>
            <a:rPr lang="en-US"/>
            <a:t>Trading strategy for the bear market beat the buy and hold strategy in an annualized return by 1.173 and Sharpe Ratio by 0.43</a:t>
          </a:r>
        </a:p>
      </dgm:t>
    </dgm:pt>
    <dgm:pt modelId="{34876818-6601-4A45-B243-0DC1E120EBF9}" type="parTrans" cxnId="{42C5C987-7405-43FB-9879-AC5D86A5FCAF}">
      <dgm:prSet/>
      <dgm:spPr/>
      <dgm:t>
        <a:bodyPr/>
        <a:lstStyle/>
        <a:p>
          <a:endParaRPr lang="en-US"/>
        </a:p>
      </dgm:t>
    </dgm:pt>
    <dgm:pt modelId="{0F2D444E-0B91-4D05-AA04-165FC80F025F}" type="sibTrans" cxnId="{42C5C987-7405-43FB-9879-AC5D86A5FCAF}">
      <dgm:prSet/>
      <dgm:spPr/>
      <dgm:t>
        <a:bodyPr/>
        <a:lstStyle/>
        <a:p>
          <a:endParaRPr lang="en-US"/>
        </a:p>
      </dgm:t>
    </dgm:pt>
    <dgm:pt modelId="{9C0DC972-4669-4E67-9E61-B2992D8EE8E9}" type="pres">
      <dgm:prSet presAssocID="{A8DAD231-1D66-464A-9833-3A2ED5562C39}" presName="Name0" presStyleCnt="0">
        <dgm:presLayoutVars>
          <dgm:dir/>
          <dgm:resizeHandles val="exact"/>
        </dgm:presLayoutVars>
      </dgm:prSet>
      <dgm:spPr/>
    </dgm:pt>
    <dgm:pt modelId="{8B8A9153-F17E-47B3-B92D-5F4BE94283AD}" type="pres">
      <dgm:prSet presAssocID="{81CD462E-F68A-42EC-8795-44672FD35991}" presName="node" presStyleLbl="node1" presStyleIdx="0" presStyleCnt="3">
        <dgm:presLayoutVars>
          <dgm:bulletEnabled val="1"/>
        </dgm:presLayoutVars>
      </dgm:prSet>
      <dgm:spPr/>
    </dgm:pt>
    <dgm:pt modelId="{3B5F3811-BADE-4674-86DD-50685C0081C5}" type="pres">
      <dgm:prSet presAssocID="{25324EFB-354F-44A8-A2BC-221E3875BD94}" presName="sibTrans" presStyleLbl="sibTrans2D1" presStyleIdx="0" presStyleCnt="2"/>
      <dgm:spPr/>
    </dgm:pt>
    <dgm:pt modelId="{E2275024-9555-45E6-A590-8FC3C092AF50}" type="pres">
      <dgm:prSet presAssocID="{25324EFB-354F-44A8-A2BC-221E3875BD94}" presName="connectorText" presStyleLbl="sibTrans2D1" presStyleIdx="0" presStyleCnt="2"/>
      <dgm:spPr/>
    </dgm:pt>
    <dgm:pt modelId="{3A4D35BA-8F07-411E-8599-D5328487DCE6}" type="pres">
      <dgm:prSet presAssocID="{A43181E1-1FC8-4D7F-8FED-059F8415FF65}" presName="node" presStyleLbl="node1" presStyleIdx="1" presStyleCnt="3">
        <dgm:presLayoutVars>
          <dgm:bulletEnabled val="1"/>
        </dgm:presLayoutVars>
      </dgm:prSet>
      <dgm:spPr/>
    </dgm:pt>
    <dgm:pt modelId="{E88DF27E-21EC-4FD6-9791-C818CC566A38}" type="pres">
      <dgm:prSet presAssocID="{ADB35FAB-AA0F-48E8-8A65-EEDABDF5A660}" presName="sibTrans" presStyleLbl="sibTrans2D1" presStyleIdx="1" presStyleCnt="2"/>
      <dgm:spPr/>
    </dgm:pt>
    <dgm:pt modelId="{64DCAC89-0B8C-4081-9669-CCA1C3761C41}" type="pres">
      <dgm:prSet presAssocID="{ADB35FAB-AA0F-48E8-8A65-EEDABDF5A660}" presName="connectorText" presStyleLbl="sibTrans2D1" presStyleIdx="1" presStyleCnt="2"/>
      <dgm:spPr/>
    </dgm:pt>
    <dgm:pt modelId="{8768221B-163F-41BD-B371-969BCE091B18}" type="pres">
      <dgm:prSet presAssocID="{BC572494-DC2B-451D-870F-C74152E344E5}" presName="node" presStyleLbl="node1" presStyleIdx="2" presStyleCnt="3">
        <dgm:presLayoutVars>
          <dgm:bulletEnabled val="1"/>
        </dgm:presLayoutVars>
      </dgm:prSet>
      <dgm:spPr/>
    </dgm:pt>
  </dgm:ptLst>
  <dgm:cxnLst>
    <dgm:cxn modelId="{70C9FE1A-EA10-4A25-B356-4DB0A3842C7E}" srcId="{A8DAD231-1D66-464A-9833-3A2ED5562C39}" destId="{81CD462E-F68A-42EC-8795-44672FD35991}" srcOrd="0" destOrd="0" parTransId="{F446C114-B13A-425E-A727-DDD25683781F}" sibTransId="{25324EFB-354F-44A8-A2BC-221E3875BD94}"/>
    <dgm:cxn modelId="{6394CC1B-5347-48AD-9344-5F36ED33F488}" type="presOf" srcId="{A43181E1-1FC8-4D7F-8FED-059F8415FF65}" destId="{3A4D35BA-8F07-411E-8599-D5328487DCE6}" srcOrd="0" destOrd="0" presId="urn:microsoft.com/office/officeart/2005/8/layout/process1"/>
    <dgm:cxn modelId="{9FAD1020-F01C-44D2-B355-E21CB62601CB}" type="presOf" srcId="{A8DAD231-1D66-464A-9833-3A2ED5562C39}" destId="{9C0DC972-4669-4E67-9E61-B2992D8EE8E9}" srcOrd="0" destOrd="0" presId="urn:microsoft.com/office/officeart/2005/8/layout/process1"/>
    <dgm:cxn modelId="{4B7D3863-CC05-4005-A373-55F647B59969}" type="presOf" srcId="{BC572494-DC2B-451D-870F-C74152E344E5}" destId="{8768221B-163F-41BD-B371-969BCE091B18}" srcOrd="0" destOrd="0" presId="urn:microsoft.com/office/officeart/2005/8/layout/process1"/>
    <dgm:cxn modelId="{3430C072-C5B4-4AAF-AD42-73C169493FE4}" type="presOf" srcId="{25324EFB-354F-44A8-A2BC-221E3875BD94}" destId="{3B5F3811-BADE-4674-86DD-50685C0081C5}" srcOrd="0" destOrd="0" presId="urn:microsoft.com/office/officeart/2005/8/layout/process1"/>
    <dgm:cxn modelId="{05F8A17E-6B63-4318-BD5D-C0466C31B8EC}" type="presOf" srcId="{D504CE55-04B7-418A-A6F9-3EACD05C5284}" destId="{3A4D35BA-8F07-411E-8599-D5328487DCE6}" srcOrd="0" destOrd="2" presId="urn:microsoft.com/office/officeart/2005/8/layout/process1"/>
    <dgm:cxn modelId="{5E453F83-D0DA-4126-A2E8-75F462E6A055}" type="presOf" srcId="{F62D8F1A-4678-408D-B6AB-D6F26CDE7AD9}" destId="{3A4D35BA-8F07-411E-8599-D5328487DCE6}" srcOrd="0" destOrd="1" presId="urn:microsoft.com/office/officeart/2005/8/layout/process1"/>
    <dgm:cxn modelId="{42C5C987-7405-43FB-9879-AC5D86A5FCAF}" srcId="{A8DAD231-1D66-464A-9833-3A2ED5562C39}" destId="{BC572494-DC2B-451D-870F-C74152E344E5}" srcOrd="2" destOrd="0" parTransId="{34876818-6601-4A45-B243-0DC1E120EBF9}" sibTransId="{0F2D444E-0B91-4D05-AA04-165FC80F025F}"/>
    <dgm:cxn modelId="{24A055A2-949A-4415-A66F-D51C4EE1C47F}" type="presOf" srcId="{25324EFB-354F-44A8-A2BC-221E3875BD94}" destId="{E2275024-9555-45E6-A590-8FC3C092AF50}" srcOrd="1" destOrd="0" presId="urn:microsoft.com/office/officeart/2005/8/layout/process1"/>
    <dgm:cxn modelId="{D4D219A9-7464-4059-ADCE-69F624B4FA01}" type="presOf" srcId="{ADB35FAB-AA0F-48E8-8A65-EEDABDF5A660}" destId="{E88DF27E-21EC-4FD6-9791-C818CC566A38}" srcOrd="0" destOrd="0" presId="urn:microsoft.com/office/officeart/2005/8/layout/process1"/>
    <dgm:cxn modelId="{EB6D88AE-68DD-417A-82F2-6E0174338F35}" srcId="{A8DAD231-1D66-464A-9833-3A2ED5562C39}" destId="{A43181E1-1FC8-4D7F-8FED-059F8415FF65}" srcOrd="1" destOrd="0" parTransId="{FD59D77E-B2BA-4684-8CC9-EECECE7E778F}" sibTransId="{ADB35FAB-AA0F-48E8-8A65-EEDABDF5A660}"/>
    <dgm:cxn modelId="{9215A5CA-9C03-4D77-AA60-46161B5E588C}" type="presOf" srcId="{ADB35FAB-AA0F-48E8-8A65-EEDABDF5A660}" destId="{64DCAC89-0B8C-4081-9669-CCA1C3761C41}" srcOrd="1" destOrd="0" presId="urn:microsoft.com/office/officeart/2005/8/layout/process1"/>
    <dgm:cxn modelId="{F070F5D0-2534-4B8A-9284-BF0C39F24184}" type="presOf" srcId="{81CD462E-F68A-42EC-8795-44672FD35991}" destId="{8B8A9153-F17E-47B3-B92D-5F4BE94283AD}" srcOrd="0" destOrd="0" presId="urn:microsoft.com/office/officeart/2005/8/layout/process1"/>
    <dgm:cxn modelId="{DE38E8D5-ADC7-4D4D-B9D4-62B1349233C2}" srcId="{A43181E1-1FC8-4D7F-8FED-059F8415FF65}" destId="{F62D8F1A-4678-408D-B6AB-D6F26CDE7AD9}" srcOrd="0" destOrd="0" parTransId="{F5A48B65-D557-44FB-809B-16EFD0254F1E}" sibTransId="{9C8CD358-2515-4421-B598-82F700327572}"/>
    <dgm:cxn modelId="{819AAEF6-3BE9-4F30-9D32-A5EF348E9846}" srcId="{A43181E1-1FC8-4D7F-8FED-059F8415FF65}" destId="{D504CE55-04B7-418A-A6F9-3EACD05C5284}" srcOrd="1" destOrd="0" parTransId="{D7846383-4B47-4803-BE9A-78184D47B1D1}" sibTransId="{C36D7E2E-8EE5-4E4E-9448-B64B19400D94}"/>
    <dgm:cxn modelId="{0A400F05-77EE-498C-9ABE-C6EE33439975}" type="presParOf" srcId="{9C0DC972-4669-4E67-9E61-B2992D8EE8E9}" destId="{8B8A9153-F17E-47B3-B92D-5F4BE94283AD}" srcOrd="0" destOrd="0" presId="urn:microsoft.com/office/officeart/2005/8/layout/process1"/>
    <dgm:cxn modelId="{501D9ECF-5400-4C31-917C-14B6DD7E016C}" type="presParOf" srcId="{9C0DC972-4669-4E67-9E61-B2992D8EE8E9}" destId="{3B5F3811-BADE-4674-86DD-50685C0081C5}" srcOrd="1" destOrd="0" presId="urn:microsoft.com/office/officeart/2005/8/layout/process1"/>
    <dgm:cxn modelId="{884B865B-C08F-4FAD-88D3-3BD726CA56EB}" type="presParOf" srcId="{3B5F3811-BADE-4674-86DD-50685C0081C5}" destId="{E2275024-9555-45E6-A590-8FC3C092AF50}" srcOrd="0" destOrd="0" presId="urn:microsoft.com/office/officeart/2005/8/layout/process1"/>
    <dgm:cxn modelId="{C849A8B5-3833-4E0A-95A8-EF40B7C70C73}" type="presParOf" srcId="{9C0DC972-4669-4E67-9E61-B2992D8EE8E9}" destId="{3A4D35BA-8F07-411E-8599-D5328487DCE6}" srcOrd="2" destOrd="0" presId="urn:microsoft.com/office/officeart/2005/8/layout/process1"/>
    <dgm:cxn modelId="{3814E2FA-B135-4EA4-AA45-74765E3CF331}" type="presParOf" srcId="{9C0DC972-4669-4E67-9E61-B2992D8EE8E9}" destId="{E88DF27E-21EC-4FD6-9791-C818CC566A38}" srcOrd="3" destOrd="0" presId="urn:microsoft.com/office/officeart/2005/8/layout/process1"/>
    <dgm:cxn modelId="{4DBAC46E-793B-4123-9E06-2D9905B862B2}" type="presParOf" srcId="{E88DF27E-21EC-4FD6-9791-C818CC566A38}" destId="{64DCAC89-0B8C-4081-9669-CCA1C3761C41}" srcOrd="0" destOrd="0" presId="urn:microsoft.com/office/officeart/2005/8/layout/process1"/>
    <dgm:cxn modelId="{9F99876C-2FB3-4F77-A6CB-5ABA15186346}" type="presParOf" srcId="{9C0DC972-4669-4E67-9E61-B2992D8EE8E9}" destId="{8768221B-163F-41BD-B371-969BCE091B1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16CD045-E716-4182-8015-D73CE7829549}" type="doc">
      <dgm:prSet loTypeId="urn:microsoft.com/office/officeart/2005/8/layout/vList2" loCatId="list" qsTypeId="urn:microsoft.com/office/officeart/2005/8/quickstyle/simple4" qsCatId="simple" csTypeId="urn:microsoft.com/office/officeart/2005/8/colors/accent1_4" csCatId="accent1"/>
      <dgm:spPr/>
      <dgm:t>
        <a:bodyPr/>
        <a:lstStyle/>
        <a:p>
          <a:endParaRPr lang="en-US"/>
        </a:p>
      </dgm:t>
    </dgm:pt>
    <dgm:pt modelId="{1CDE1387-8EE0-4C11-A76B-684739A3DBDA}">
      <dgm:prSet/>
      <dgm:spPr/>
      <dgm:t>
        <a:bodyPr/>
        <a:lstStyle/>
        <a:p>
          <a:r>
            <a:rPr lang="en-US"/>
            <a:t>crypto-currency market is volatile and in its infancy</a:t>
          </a:r>
        </a:p>
      </dgm:t>
    </dgm:pt>
    <dgm:pt modelId="{B9942B17-CF02-49CF-A1A2-09F776BD2563}" type="parTrans" cxnId="{452E7040-D94B-4EE5-AEC6-443190AB155F}">
      <dgm:prSet/>
      <dgm:spPr/>
      <dgm:t>
        <a:bodyPr/>
        <a:lstStyle/>
        <a:p>
          <a:endParaRPr lang="en-US"/>
        </a:p>
      </dgm:t>
    </dgm:pt>
    <dgm:pt modelId="{818935F4-2375-4C5F-A9C8-4F1885762BB9}" type="sibTrans" cxnId="{452E7040-D94B-4EE5-AEC6-443190AB155F}">
      <dgm:prSet/>
      <dgm:spPr/>
      <dgm:t>
        <a:bodyPr/>
        <a:lstStyle/>
        <a:p>
          <a:endParaRPr lang="en-US"/>
        </a:p>
      </dgm:t>
    </dgm:pt>
    <dgm:pt modelId="{4393A8B9-62C5-4136-BF31-6D046FD3E716}">
      <dgm:prSet/>
      <dgm:spPr/>
      <dgm:t>
        <a:bodyPr/>
        <a:lstStyle/>
        <a:p>
          <a:r>
            <a:rPr lang="en-US"/>
            <a:t>environment is risky for individual investors</a:t>
          </a:r>
        </a:p>
      </dgm:t>
    </dgm:pt>
    <dgm:pt modelId="{4D0955E2-2727-4821-A76E-67723B328759}" type="parTrans" cxnId="{E631F2AB-D82E-4738-95F2-0F9614CD03E8}">
      <dgm:prSet/>
      <dgm:spPr/>
      <dgm:t>
        <a:bodyPr/>
        <a:lstStyle/>
        <a:p>
          <a:endParaRPr lang="en-US"/>
        </a:p>
      </dgm:t>
    </dgm:pt>
    <dgm:pt modelId="{1C83A8A5-1E0B-4A37-8066-4724D108638B}" type="sibTrans" cxnId="{E631F2AB-D82E-4738-95F2-0F9614CD03E8}">
      <dgm:prSet/>
      <dgm:spPr/>
      <dgm:t>
        <a:bodyPr/>
        <a:lstStyle/>
        <a:p>
          <a:endParaRPr lang="en-US"/>
        </a:p>
      </dgm:t>
    </dgm:pt>
    <dgm:pt modelId="{C3E1A2B0-C14F-4BB4-8782-C7578E96F431}">
      <dgm:prSet/>
      <dgm:spPr/>
      <dgm:t>
        <a:bodyPr/>
        <a:lstStyle/>
        <a:p>
          <a:r>
            <a:rPr lang="en-US"/>
            <a:t>current tools these investors have to employ to help them make crypto-currency investment decisions is limited</a:t>
          </a:r>
        </a:p>
      </dgm:t>
    </dgm:pt>
    <dgm:pt modelId="{4FB8D193-7C52-45E3-8780-7EC1A425D950}" type="parTrans" cxnId="{ABC54DC1-38AC-4933-99E3-37F6E2D02F70}">
      <dgm:prSet/>
      <dgm:spPr/>
      <dgm:t>
        <a:bodyPr/>
        <a:lstStyle/>
        <a:p>
          <a:endParaRPr lang="en-US"/>
        </a:p>
      </dgm:t>
    </dgm:pt>
    <dgm:pt modelId="{082975E0-2C5A-4DF6-AB0A-14B879C56CB6}" type="sibTrans" cxnId="{ABC54DC1-38AC-4933-99E3-37F6E2D02F70}">
      <dgm:prSet/>
      <dgm:spPr/>
      <dgm:t>
        <a:bodyPr/>
        <a:lstStyle/>
        <a:p>
          <a:endParaRPr lang="en-US"/>
        </a:p>
      </dgm:t>
    </dgm:pt>
    <dgm:pt modelId="{D1CC3772-B803-48E7-8BFE-0E71472CCAA6}">
      <dgm:prSet/>
      <dgm:spPr/>
      <dgm:t>
        <a:bodyPr/>
        <a:lstStyle/>
        <a:p>
          <a:r>
            <a:rPr lang="en-US"/>
            <a:t>Cryptovisor, that is 95.5% accurate in determining the buy, sell or hold position for Bitcoin</a:t>
          </a:r>
        </a:p>
      </dgm:t>
    </dgm:pt>
    <dgm:pt modelId="{34CC2C32-9184-4936-A648-C1B8FDA9C3DF}" type="parTrans" cxnId="{13FC79CA-5EC6-47A2-B459-AABC224F1CBF}">
      <dgm:prSet/>
      <dgm:spPr/>
      <dgm:t>
        <a:bodyPr/>
        <a:lstStyle/>
        <a:p>
          <a:endParaRPr lang="en-US"/>
        </a:p>
      </dgm:t>
    </dgm:pt>
    <dgm:pt modelId="{7C7AB250-7036-465A-894D-46DFAA81708D}" type="sibTrans" cxnId="{13FC79CA-5EC6-47A2-B459-AABC224F1CBF}">
      <dgm:prSet/>
      <dgm:spPr/>
      <dgm:t>
        <a:bodyPr/>
        <a:lstStyle/>
        <a:p>
          <a:endParaRPr lang="en-US"/>
        </a:p>
      </dgm:t>
    </dgm:pt>
    <dgm:pt modelId="{CD7EB76B-EA56-4608-B114-77422178EAA3}" type="pres">
      <dgm:prSet presAssocID="{616CD045-E716-4182-8015-D73CE7829549}" presName="linear" presStyleCnt="0">
        <dgm:presLayoutVars>
          <dgm:animLvl val="lvl"/>
          <dgm:resizeHandles val="exact"/>
        </dgm:presLayoutVars>
      </dgm:prSet>
      <dgm:spPr/>
    </dgm:pt>
    <dgm:pt modelId="{172146CE-E10D-47FE-B751-5E9DCF43B0F2}" type="pres">
      <dgm:prSet presAssocID="{1CDE1387-8EE0-4C11-A76B-684739A3DBD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A716FB7-9133-4A63-909C-6D9FE2F0E945}" type="pres">
      <dgm:prSet presAssocID="{818935F4-2375-4C5F-A9C8-4F1885762BB9}" presName="spacer" presStyleCnt="0"/>
      <dgm:spPr/>
    </dgm:pt>
    <dgm:pt modelId="{5B0B4620-9132-4E81-B423-CCC66AF4953D}" type="pres">
      <dgm:prSet presAssocID="{4393A8B9-62C5-4136-BF31-6D046FD3E7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D75DCE-D6A6-405E-86C8-F2630F9FA8DA}" type="pres">
      <dgm:prSet presAssocID="{1C83A8A5-1E0B-4A37-8066-4724D108638B}" presName="spacer" presStyleCnt="0"/>
      <dgm:spPr/>
    </dgm:pt>
    <dgm:pt modelId="{D7F78862-5216-4382-9127-7D65818A83DB}" type="pres">
      <dgm:prSet presAssocID="{C3E1A2B0-C14F-4BB4-8782-C7578E96F4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9084C7B-E0A8-4455-814F-9A8C4026530A}" type="pres">
      <dgm:prSet presAssocID="{082975E0-2C5A-4DF6-AB0A-14B879C56CB6}" presName="spacer" presStyleCnt="0"/>
      <dgm:spPr/>
    </dgm:pt>
    <dgm:pt modelId="{355691E3-7BEC-4EBC-AAB2-55629DC0F446}" type="pres">
      <dgm:prSet presAssocID="{D1CC3772-B803-48E7-8BFE-0E71472CCAA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BD3D422-26B0-4480-AC2D-D93D1F5DB3F9}" type="presOf" srcId="{4393A8B9-62C5-4136-BF31-6D046FD3E716}" destId="{5B0B4620-9132-4E81-B423-CCC66AF4953D}" srcOrd="0" destOrd="0" presId="urn:microsoft.com/office/officeart/2005/8/layout/vList2"/>
    <dgm:cxn modelId="{452E7040-D94B-4EE5-AEC6-443190AB155F}" srcId="{616CD045-E716-4182-8015-D73CE7829549}" destId="{1CDE1387-8EE0-4C11-A76B-684739A3DBDA}" srcOrd="0" destOrd="0" parTransId="{B9942B17-CF02-49CF-A1A2-09F776BD2563}" sibTransId="{818935F4-2375-4C5F-A9C8-4F1885762BB9}"/>
    <dgm:cxn modelId="{34209D5B-1B42-412D-865D-6114BC6A1E17}" type="presOf" srcId="{1CDE1387-8EE0-4C11-A76B-684739A3DBDA}" destId="{172146CE-E10D-47FE-B751-5E9DCF43B0F2}" srcOrd="0" destOrd="0" presId="urn:microsoft.com/office/officeart/2005/8/layout/vList2"/>
    <dgm:cxn modelId="{A9DAFF58-9FB2-48C9-937B-594718A1CB66}" type="presOf" srcId="{D1CC3772-B803-48E7-8BFE-0E71472CCAA6}" destId="{355691E3-7BEC-4EBC-AAB2-55629DC0F446}" srcOrd="0" destOrd="0" presId="urn:microsoft.com/office/officeart/2005/8/layout/vList2"/>
    <dgm:cxn modelId="{E631F2AB-D82E-4738-95F2-0F9614CD03E8}" srcId="{616CD045-E716-4182-8015-D73CE7829549}" destId="{4393A8B9-62C5-4136-BF31-6D046FD3E716}" srcOrd="1" destOrd="0" parTransId="{4D0955E2-2727-4821-A76E-67723B328759}" sibTransId="{1C83A8A5-1E0B-4A37-8066-4724D108638B}"/>
    <dgm:cxn modelId="{ABC54DC1-38AC-4933-99E3-37F6E2D02F70}" srcId="{616CD045-E716-4182-8015-D73CE7829549}" destId="{C3E1A2B0-C14F-4BB4-8782-C7578E96F431}" srcOrd="2" destOrd="0" parTransId="{4FB8D193-7C52-45E3-8780-7EC1A425D950}" sibTransId="{082975E0-2C5A-4DF6-AB0A-14B879C56CB6}"/>
    <dgm:cxn modelId="{13FC79CA-5EC6-47A2-B459-AABC224F1CBF}" srcId="{616CD045-E716-4182-8015-D73CE7829549}" destId="{D1CC3772-B803-48E7-8BFE-0E71472CCAA6}" srcOrd="3" destOrd="0" parTransId="{34CC2C32-9184-4936-A648-C1B8FDA9C3DF}" sibTransId="{7C7AB250-7036-465A-894D-46DFAA81708D}"/>
    <dgm:cxn modelId="{F26DFDD8-70EC-422D-B817-E0AC3D32DBAF}" type="presOf" srcId="{616CD045-E716-4182-8015-D73CE7829549}" destId="{CD7EB76B-EA56-4608-B114-77422178EAA3}" srcOrd="0" destOrd="0" presId="urn:microsoft.com/office/officeart/2005/8/layout/vList2"/>
    <dgm:cxn modelId="{2866E2FB-860F-435B-AEB4-87A237603EE2}" type="presOf" srcId="{C3E1A2B0-C14F-4BB4-8782-C7578E96F431}" destId="{D7F78862-5216-4382-9127-7D65818A83DB}" srcOrd="0" destOrd="0" presId="urn:microsoft.com/office/officeart/2005/8/layout/vList2"/>
    <dgm:cxn modelId="{FD2EC7F7-B879-4263-9A25-5D5953AE3FFF}" type="presParOf" srcId="{CD7EB76B-EA56-4608-B114-77422178EAA3}" destId="{172146CE-E10D-47FE-B751-5E9DCF43B0F2}" srcOrd="0" destOrd="0" presId="urn:microsoft.com/office/officeart/2005/8/layout/vList2"/>
    <dgm:cxn modelId="{0850D8E8-87B6-4D23-8A0C-28E0D23E17AB}" type="presParOf" srcId="{CD7EB76B-EA56-4608-B114-77422178EAA3}" destId="{8A716FB7-9133-4A63-909C-6D9FE2F0E945}" srcOrd="1" destOrd="0" presId="urn:microsoft.com/office/officeart/2005/8/layout/vList2"/>
    <dgm:cxn modelId="{F5950731-F8C0-4194-B9BA-A1E9FDF0D33D}" type="presParOf" srcId="{CD7EB76B-EA56-4608-B114-77422178EAA3}" destId="{5B0B4620-9132-4E81-B423-CCC66AF4953D}" srcOrd="2" destOrd="0" presId="urn:microsoft.com/office/officeart/2005/8/layout/vList2"/>
    <dgm:cxn modelId="{7245927F-C842-457A-9A5B-245B006E0F74}" type="presParOf" srcId="{CD7EB76B-EA56-4608-B114-77422178EAA3}" destId="{2FD75DCE-D6A6-405E-86C8-F2630F9FA8DA}" srcOrd="3" destOrd="0" presId="urn:microsoft.com/office/officeart/2005/8/layout/vList2"/>
    <dgm:cxn modelId="{0135A1E9-E98F-45C3-8FF5-55ACC414E209}" type="presParOf" srcId="{CD7EB76B-EA56-4608-B114-77422178EAA3}" destId="{D7F78862-5216-4382-9127-7D65818A83DB}" srcOrd="4" destOrd="0" presId="urn:microsoft.com/office/officeart/2005/8/layout/vList2"/>
    <dgm:cxn modelId="{D4DA50A3-6F1A-4F41-BA61-FB76B087EEC8}" type="presParOf" srcId="{CD7EB76B-EA56-4608-B114-77422178EAA3}" destId="{C9084C7B-E0A8-4455-814F-9A8C4026530A}" srcOrd="5" destOrd="0" presId="urn:microsoft.com/office/officeart/2005/8/layout/vList2"/>
    <dgm:cxn modelId="{C7ADF04C-01A6-4BFD-B32A-7F825ABE5BD2}" type="presParOf" srcId="{CD7EB76B-EA56-4608-B114-77422178EAA3}" destId="{355691E3-7BEC-4EBC-AAB2-55629DC0F44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213A53-2101-48E8-BE18-12DC8222683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1C8BE5-1728-44F3-A111-C689FA42FDA6}">
      <dgm:prSet/>
      <dgm:spPr/>
      <dgm:t>
        <a:bodyPr/>
        <a:lstStyle/>
        <a:p>
          <a:r>
            <a:rPr lang="en-US"/>
            <a:t>Bitcoin Started in 2009</a:t>
          </a:r>
        </a:p>
      </dgm:t>
    </dgm:pt>
    <dgm:pt modelId="{D5E90294-23C8-4337-92FC-61B232199679}" type="parTrans" cxnId="{9476512C-C99D-45B0-9007-DCB010363A8F}">
      <dgm:prSet/>
      <dgm:spPr/>
      <dgm:t>
        <a:bodyPr/>
        <a:lstStyle/>
        <a:p>
          <a:endParaRPr lang="en-US"/>
        </a:p>
      </dgm:t>
    </dgm:pt>
    <dgm:pt modelId="{FC612AD2-3F26-47FC-AF0D-AD922309E0EA}" type="sibTrans" cxnId="{9476512C-C99D-45B0-9007-DCB010363A8F}">
      <dgm:prSet/>
      <dgm:spPr/>
      <dgm:t>
        <a:bodyPr/>
        <a:lstStyle/>
        <a:p>
          <a:endParaRPr lang="en-US"/>
        </a:p>
      </dgm:t>
    </dgm:pt>
    <dgm:pt modelId="{67EF5F26-621D-42E3-9288-149A966C25B7}">
      <dgm:prSet/>
      <dgm:spPr/>
      <dgm:t>
        <a:bodyPr/>
        <a:lstStyle/>
        <a:p>
          <a:r>
            <a:rPr lang="en-US"/>
            <a:t>Other Coins:</a:t>
          </a:r>
        </a:p>
      </dgm:t>
    </dgm:pt>
    <dgm:pt modelId="{0A6C6891-B040-45A1-B8C2-931CCC4C6824}" type="parTrans" cxnId="{10EE7201-40DD-4E99-907F-604D39620420}">
      <dgm:prSet/>
      <dgm:spPr/>
      <dgm:t>
        <a:bodyPr/>
        <a:lstStyle/>
        <a:p>
          <a:endParaRPr lang="en-US"/>
        </a:p>
      </dgm:t>
    </dgm:pt>
    <dgm:pt modelId="{C86FBB80-51FD-4D55-B8F1-8072CD8B464D}" type="sibTrans" cxnId="{10EE7201-40DD-4E99-907F-604D39620420}">
      <dgm:prSet/>
      <dgm:spPr/>
      <dgm:t>
        <a:bodyPr/>
        <a:lstStyle/>
        <a:p>
          <a:endParaRPr lang="en-US"/>
        </a:p>
      </dgm:t>
    </dgm:pt>
    <dgm:pt modelId="{FDC394A4-7905-4D5D-BBF6-8574CD593AC4}">
      <dgm:prSet/>
      <dgm:spPr/>
      <dgm:t>
        <a:bodyPr/>
        <a:lstStyle/>
        <a:p>
          <a:r>
            <a:rPr lang="en-US"/>
            <a:t>Litecoin (2011)</a:t>
          </a:r>
        </a:p>
      </dgm:t>
    </dgm:pt>
    <dgm:pt modelId="{5EA29785-B5E0-413E-A5DC-7623F7113D69}" type="parTrans" cxnId="{734FEE39-BD73-4901-8B82-BE6E0B05F891}">
      <dgm:prSet/>
      <dgm:spPr/>
      <dgm:t>
        <a:bodyPr/>
        <a:lstStyle/>
        <a:p>
          <a:endParaRPr lang="en-US"/>
        </a:p>
      </dgm:t>
    </dgm:pt>
    <dgm:pt modelId="{BB520B23-B43B-47AF-82FC-474B29836DD2}" type="sibTrans" cxnId="{734FEE39-BD73-4901-8B82-BE6E0B05F891}">
      <dgm:prSet/>
      <dgm:spPr/>
      <dgm:t>
        <a:bodyPr/>
        <a:lstStyle/>
        <a:p>
          <a:endParaRPr lang="en-US"/>
        </a:p>
      </dgm:t>
    </dgm:pt>
    <dgm:pt modelId="{887D3A1E-324A-4E32-B579-0FCEAF5BB0EB}">
      <dgm:prSet/>
      <dgm:spPr/>
      <dgm:t>
        <a:bodyPr/>
        <a:lstStyle/>
        <a:p>
          <a:r>
            <a:rPr lang="en-US"/>
            <a:t>Ethereum (2015)</a:t>
          </a:r>
        </a:p>
      </dgm:t>
    </dgm:pt>
    <dgm:pt modelId="{7CD9B1CA-C4CF-477C-AED6-5907127CBE9B}" type="parTrans" cxnId="{EE0E9953-52FF-4C9E-AB78-E078711128C3}">
      <dgm:prSet/>
      <dgm:spPr/>
      <dgm:t>
        <a:bodyPr/>
        <a:lstStyle/>
        <a:p>
          <a:endParaRPr lang="en-US"/>
        </a:p>
      </dgm:t>
    </dgm:pt>
    <dgm:pt modelId="{47FDBF8B-03D0-4CAD-8CB6-2C64557B2EF4}" type="sibTrans" cxnId="{EE0E9953-52FF-4C9E-AB78-E078711128C3}">
      <dgm:prSet/>
      <dgm:spPr/>
      <dgm:t>
        <a:bodyPr/>
        <a:lstStyle/>
        <a:p>
          <a:endParaRPr lang="en-US"/>
        </a:p>
      </dgm:t>
    </dgm:pt>
    <dgm:pt modelId="{E65F71F4-11ED-46DA-B82E-0BA41AE95B33}">
      <dgm:prSet/>
      <dgm:spPr/>
      <dgm:t>
        <a:bodyPr/>
        <a:lstStyle/>
        <a:p>
          <a:r>
            <a:rPr lang="en-US"/>
            <a:t>Zcash</a:t>
          </a:r>
        </a:p>
      </dgm:t>
    </dgm:pt>
    <dgm:pt modelId="{9ED80ED1-7DD7-4FF6-BE50-7F1DAB5BD599}" type="parTrans" cxnId="{881E18BC-09E1-4A76-BCB8-D7AF23572EEA}">
      <dgm:prSet/>
      <dgm:spPr/>
      <dgm:t>
        <a:bodyPr/>
        <a:lstStyle/>
        <a:p>
          <a:endParaRPr lang="en-US"/>
        </a:p>
      </dgm:t>
    </dgm:pt>
    <dgm:pt modelId="{4E69960F-6A3F-4BE6-9E92-92929F90E369}" type="sibTrans" cxnId="{881E18BC-09E1-4A76-BCB8-D7AF23572EEA}">
      <dgm:prSet/>
      <dgm:spPr/>
      <dgm:t>
        <a:bodyPr/>
        <a:lstStyle/>
        <a:p>
          <a:endParaRPr lang="en-US"/>
        </a:p>
      </dgm:t>
    </dgm:pt>
    <dgm:pt modelId="{18DC078C-0F1F-48C7-97E8-B9F75E40CF4D}">
      <dgm:prSet/>
      <dgm:spPr/>
      <dgm:t>
        <a:bodyPr/>
        <a:lstStyle/>
        <a:p>
          <a:r>
            <a:rPr lang="en-US"/>
            <a:t>Dash</a:t>
          </a:r>
        </a:p>
      </dgm:t>
    </dgm:pt>
    <dgm:pt modelId="{914D96E4-5CE8-4F43-BC0D-89EDA54D3DE4}" type="parTrans" cxnId="{2A65D4B3-1AF3-4D21-B278-BD5804EE3F02}">
      <dgm:prSet/>
      <dgm:spPr/>
      <dgm:t>
        <a:bodyPr/>
        <a:lstStyle/>
        <a:p>
          <a:endParaRPr lang="en-US"/>
        </a:p>
      </dgm:t>
    </dgm:pt>
    <dgm:pt modelId="{1881DB54-1B4F-480E-B4DC-DCAC0C7303E8}" type="sibTrans" cxnId="{2A65D4B3-1AF3-4D21-B278-BD5804EE3F02}">
      <dgm:prSet/>
      <dgm:spPr/>
      <dgm:t>
        <a:bodyPr/>
        <a:lstStyle/>
        <a:p>
          <a:endParaRPr lang="en-US"/>
        </a:p>
      </dgm:t>
    </dgm:pt>
    <dgm:pt modelId="{E1DDE0F7-49CE-43FB-A866-81E811624ABE}">
      <dgm:prSet/>
      <dgm:spPr/>
      <dgm:t>
        <a:bodyPr/>
        <a:lstStyle/>
        <a:p>
          <a:r>
            <a:rPr lang="en-US"/>
            <a:t>Etc…</a:t>
          </a:r>
        </a:p>
      </dgm:t>
    </dgm:pt>
    <dgm:pt modelId="{92D04331-CD7B-4423-B696-81622E9BF14B}" type="parTrans" cxnId="{B7A401C0-9C27-4965-A598-E63D24B56755}">
      <dgm:prSet/>
      <dgm:spPr/>
      <dgm:t>
        <a:bodyPr/>
        <a:lstStyle/>
        <a:p>
          <a:endParaRPr lang="en-US"/>
        </a:p>
      </dgm:t>
    </dgm:pt>
    <dgm:pt modelId="{F33AE423-0110-4DA4-A408-05547FE4DD26}" type="sibTrans" cxnId="{B7A401C0-9C27-4965-A598-E63D24B56755}">
      <dgm:prSet/>
      <dgm:spPr/>
      <dgm:t>
        <a:bodyPr/>
        <a:lstStyle/>
        <a:p>
          <a:endParaRPr lang="en-US"/>
        </a:p>
      </dgm:t>
    </dgm:pt>
    <dgm:pt modelId="{F9AB0394-04D1-45D7-B8AB-E91652D7CCC8}">
      <dgm:prSet/>
      <dgm:spPr/>
      <dgm:t>
        <a:bodyPr/>
        <a:lstStyle/>
        <a:p>
          <a:r>
            <a:rPr lang="en-US" dirty="0"/>
            <a:t>As of March 2018, over 1,500 coins and increasing!</a:t>
          </a:r>
        </a:p>
      </dgm:t>
    </dgm:pt>
    <dgm:pt modelId="{C647A294-07B3-487D-A664-764557939D55}" type="parTrans" cxnId="{B220F195-B815-43D0-AD3F-653C8E51040F}">
      <dgm:prSet/>
      <dgm:spPr/>
      <dgm:t>
        <a:bodyPr/>
        <a:lstStyle/>
        <a:p>
          <a:endParaRPr lang="en-US"/>
        </a:p>
      </dgm:t>
    </dgm:pt>
    <dgm:pt modelId="{6DFABDFA-2562-4113-A74A-6C094567A046}" type="sibTrans" cxnId="{B220F195-B815-43D0-AD3F-653C8E51040F}">
      <dgm:prSet/>
      <dgm:spPr/>
      <dgm:t>
        <a:bodyPr/>
        <a:lstStyle/>
        <a:p>
          <a:endParaRPr lang="en-US"/>
        </a:p>
      </dgm:t>
    </dgm:pt>
    <dgm:pt modelId="{50249266-52A3-4185-843A-9F5353DEB4A2}" type="pres">
      <dgm:prSet presAssocID="{69213A53-2101-48E8-BE18-12DC82226830}" presName="Name0" presStyleCnt="0">
        <dgm:presLayoutVars>
          <dgm:dir/>
          <dgm:animLvl val="lvl"/>
          <dgm:resizeHandles val="exact"/>
        </dgm:presLayoutVars>
      </dgm:prSet>
      <dgm:spPr/>
    </dgm:pt>
    <dgm:pt modelId="{C2628BED-F790-46C4-828B-FC723FBE2C0B}" type="pres">
      <dgm:prSet presAssocID="{041C8BE5-1728-44F3-A111-C689FA42FDA6}" presName="linNode" presStyleCnt="0"/>
      <dgm:spPr/>
    </dgm:pt>
    <dgm:pt modelId="{5FE385BE-400C-4A1B-802A-6E8C4273A9EF}" type="pres">
      <dgm:prSet presAssocID="{041C8BE5-1728-44F3-A111-C689FA42FDA6}" presName="parentText" presStyleLbl="node1" presStyleIdx="0" presStyleCnt="3" custScaleX="277778" custLinFactNeighborX="-850" custLinFactNeighborY="470">
        <dgm:presLayoutVars>
          <dgm:chMax val="1"/>
          <dgm:bulletEnabled val="1"/>
        </dgm:presLayoutVars>
      </dgm:prSet>
      <dgm:spPr/>
    </dgm:pt>
    <dgm:pt modelId="{499A2C91-2DB2-4268-AC6D-7710835A43C9}" type="pres">
      <dgm:prSet presAssocID="{FC612AD2-3F26-47FC-AF0D-AD922309E0EA}" presName="sp" presStyleCnt="0"/>
      <dgm:spPr/>
    </dgm:pt>
    <dgm:pt modelId="{62E8150A-626E-4449-A50C-7AF250ABAA8F}" type="pres">
      <dgm:prSet presAssocID="{67EF5F26-621D-42E3-9288-149A966C25B7}" presName="linNode" presStyleCnt="0"/>
      <dgm:spPr/>
    </dgm:pt>
    <dgm:pt modelId="{8DB760E0-4981-461C-921D-11F8C759FB30}" type="pres">
      <dgm:prSet presAssocID="{67EF5F26-621D-42E3-9288-149A966C25B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F0FD206-66CA-40CF-8435-4F88864026FE}" type="pres">
      <dgm:prSet presAssocID="{67EF5F26-621D-42E3-9288-149A966C25B7}" presName="descendantText" presStyleLbl="alignAccFollowNode1" presStyleIdx="0" presStyleCnt="1">
        <dgm:presLayoutVars>
          <dgm:bulletEnabled val="1"/>
        </dgm:presLayoutVars>
      </dgm:prSet>
      <dgm:spPr/>
    </dgm:pt>
    <dgm:pt modelId="{53A127DA-33CA-4830-80EA-8FBDCCB9237B}" type="pres">
      <dgm:prSet presAssocID="{C86FBB80-51FD-4D55-B8F1-8072CD8B464D}" presName="sp" presStyleCnt="0"/>
      <dgm:spPr/>
    </dgm:pt>
    <dgm:pt modelId="{7CD58268-A713-4BEB-8850-A85475404074}" type="pres">
      <dgm:prSet presAssocID="{F9AB0394-04D1-45D7-B8AB-E91652D7CCC8}" presName="linNode" presStyleCnt="0"/>
      <dgm:spPr/>
    </dgm:pt>
    <dgm:pt modelId="{8CED8325-67B0-4F69-B76C-B5C354015824}" type="pres">
      <dgm:prSet presAssocID="{F9AB0394-04D1-45D7-B8AB-E91652D7CCC8}" presName="parentText" presStyleLbl="node1" presStyleIdx="2" presStyleCnt="3" custScaleX="277778">
        <dgm:presLayoutVars>
          <dgm:chMax val="1"/>
          <dgm:bulletEnabled val="1"/>
        </dgm:presLayoutVars>
      </dgm:prSet>
      <dgm:spPr/>
    </dgm:pt>
  </dgm:ptLst>
  <dgm:cxnLst>
    <dgm:cxn modelId="{10EE7201-40DD-4E99-907F-604D39620420}" srcId="{69213A53-2101-48E8-BE18-12DC82226830}" destId="{67EF5F26-621D-42E3-9288-149A966C25B7}" srcOrd="1" destOrd="0" parTransId="{0A6C6891-B040-45A1-B8C2-931CCC4C6824}" sibTransId="{C86FBB80-51FD-4D55-B8F1-8072CD8B464D}"/>
    <dgm:cxn modelId="{D455FD02-268E-4121-9E1B-529112B6ADA8}" type="presOf" srcId="{041C8BE5-1728-44F3-A111-C689FA42FDA6}" destId="{5FE385BE-400C-4A1B-802A-6E8C4273A9EF}" srcOrd="0" destOrd="0" presId="urn:microsoft.com/office/officeart/2005/8/layout/vList5"/>
    <dgm:cxn modelId="{3789BA2B-8860-4CAD-A393-83013DACCDA3}" type="presOf" srcId="{E1DDE0F7-49CE-43FB-A866-81E811624ABE}" destId="{FF0FD206-66CA-40CF-8435-4F88864026FE}" srcOrd="0" destOrd="4" presId="urn:microsoft.com/office/officeart/2005/8/layout/vList5"/>
    <dgm:cxn modelId="{9476512C-C99D-45B0-9007-DCB010363A8F}" srcId="{69213A53-2101-48E8-BE18-12DC82226830}" destId="{041C8BE5-1728-44F3-A111-C689FA42FDA6}" srcOrd="0" destOrd="0" parTransId="{D5E90294-23C8-4337-92FC-61B232199679}" sibTransId="{FC612AD2-3F26-47FC-AF0D-AD922309E0EA}"/>
    <dgm:cxn modelId="{734FEE39-BD73-4901-8B82-BE6E0B05F891}" srcId="{67EF5F26-621D-42E3-9288-149A966C25B7}" destId="{FDC394A4-7905-4D5D-BBF6-8574CD593AC4}" srcOrd="0" destOrd="0" parTransId="{5EA29785-B5E0-413E-A5DC-7623F7113D69}" sibTransId="{BB520B23-B43B-47AF-82FC-474B29836DD2}"/>
    <dgm:cxn modelId="{355E4970-B7A6-4CAF-A7BE-55FF104E515F}" type="presOf" srcId="{18DC078C-0F1F-48C7-97E8-B9F75E40CF4D}" destId="{FF0FD206-66CA-40CF-8435-4F88864026FE}" srcOrd="0" destOrd="3" presId="urn:microsoft.com/office/officeart/2005/8/layout/vList5"/>
    <dgm:cxn modelId="{EE0E9953-52FF-4C9E-AB78-E078711128C3}" srcId="{67EF5F26-621D-42E3-9288-149A966C25B7}" destId="{887D3A1E-324A-4E32-B579-0FCEAF5BB0EB}" srcOrd="1" destOrd="0" parTransId="{7CD9B1CA-C4CF-477C-AED6-5907127CBE9B}" sibTransId="{47FDBF8B-03D0-4CAD-8CB6-2C64557B2EF4}"/>
    <dgm:cxn modelId="{4822E158-783B-45D6-91F5-4BE19D723829}" type="presOf" srcId="{E65F71F4-11ED-46DA-B82E-0BA41AE95B33}" destId="{FF0FD206-66CA-40CF-8435-4F88864026FE}" srcOrd="0" destOrd="2" presId="urn:microsoft.com/office/officeart/2005/8/layout/vList5"/>
    <dgm:cxn modelId="{E0249A7F-49CD-489D-9E88-30A9FE49FE5F}" type="presOf" srcId="{F9AB0394-04D1-45D7-B8AB-E91652D7CCC8}" destId="{8CED8325-67B0-4F69-B76C-B5C354015824}" srcOrd="0" destOrd="0" presId="urn:microsoft.com/office/officeart/2005/8/layout/vList5"/>
    <dgm:cxn modelId="{784DD483-D6DF-46EB-A3A2-4EADEAED5EB1}" type="presOf" srcId="{FDC394A4-7905-4D5D-BBF6-8574CD593AC4}" destId="{FF0FD206-66CA-40CF-8435-4F88864026FE}" srcOrd="0" destOrd="0" presId="urn:microsoft.com/office/officeart/2005/8/layout/vList5"/>
    <dgm:cxn modelId="{B220F195-B815-43D0-AD3F-653C8E51040F}" srcId="{69213A53-2101-48E8-BE18-12DC82226830}" destId="{F9AB0394-04D1-45D7-B8AB-E91652D7CCC8}" srcOrd="2" destOrd="0" parTransId="{C647A294-07B3-487D-A664-764557939D55}" sibTransId="{6DFABDFA-2562-4113-A74A-6C094567A046}"/>
    <dgm:cxn modelId="{2A65D4B3-1AF3-4D21-B278-BD5804EE3F02}" srcId="{67EF5F26-621D-42E3-9288-149A966C25B7}" destId="{18DC078C-0F1F-48C7-97E8-B9F75E40CF4D}" srcOrd="3" destOrd="0" parTransId="{914D96E4-5CE8-4F43-BC0D-89EDA54D3DE4}" sibTransId="{1881DB54-1B4F-480E-B4DC-DCAC0C7303E8}"/>
    <dgm:cxn modelId="{881E18BC-09E1-4A76-BCB8-D7AF23572EEA}" srcId="{67EF5F26-621D-42E3-9288-149A966C25B7}" destId="{E65F71F4-11ED-46DA-B82E-0BA41AE95B33}" srcOrd="2" destOrd="0" parTransId="{9ED80ED1-7DD7-4FF6-BE50-7F1DAB5BD599}" sibTransId="{4E69960F-6A3F-4BE6-9E92-92929F90E369}"/>
    <dgm:cxn modelId="{B7A401C0-9C27-4965-A598-E63D24B56755}" srcId="{67EF5F26-621D-42E3-9288-149A966C25B7}" destId="{E1DDE0F7-49CE-43FB-A866-81E811624ABE}" srcOrd="4" destOrd="0" parTransId="{92D04331-CD7B-4423-B696-81622E9BF14B}" sibTransId="{F33AE423-0110-4DA4-A408-05547FE4DD26}"/>
    <dgm:cxn modelId="{1673D9D0-84B2-4675-BBEE-6EBDD638A08D}" type="presOf" srcId="{67EF5F26-621D-42E3-9288-149A966C25B7}" destId="{8DB760E0-4981-461C-921D-11F8C759FB30}" srcOrd="0" destOrd="0" presId="urn:microsoft.com/office/officeart/2005/8/layout/vList5"/>
    <dgm:cxn modelId="{C71B5BD3-656C-434F-845C-75F1906DDFCE}" type="presOf" srcId="{69213A53-2101-48E8-BE18-12DC82226830}" destId="{50249266-52A3-4185-843A-9F5353DEB4A2}" srcOrd="0" destOrd="0" presId="urn:microsoft.com/office/officeart/2005/8/layout/vList5"/>
    <dgm:cxn modelId="{74E173EE-B71E-4AF4-8500-F890D436F100}" type="presOf" srcId="{887D3A1E-324A-4E32-B579-0FCEAF5BB0EB}" destId="{FF0FD206-66CA-40CF-8435-4F88864026FE}" srcOrd="0" destOrd="1" presId="urn:microsoft.com/office/officeart/2005/8/layout/vList5"/>
    <dgm:cxn modelId="{764F3166-B0B9-4D1D-8142-E4436CC7583B}" type="presParOf" srcId="{50249266-52A3-4185-843A-9F5353DEB4A2}" destId="{C2628BED-F790-46C4-828B-FC723FBE2C0B}" srcOrd="0" destOrd="0" presId="urn:microsoft.com/office/officeart/2005/8/layout/vList5"/>
    <dgm:cxn modelId="{7737FB8C-D653-4E38-8964-DF6B3078CBF4}" type="presParOf" srcId="{C2628BED-F790-46C4-828B-FC723FBE2C0B}" destId="{5FE385BE-400C-4A1B-802A-6E8C4273A9EF}" srcOrd="0" destOrd="0" presId="urn:microsoft.com/office/officeart/2005/8/layout/vList5"/>
    <dgm:cxn modelId="{51CAFEE4-95F1-437A-9FC1-B82A51A2ABC7}" type="presParOf" srcId="{50249266-52A3-4185-843A-9F5353DEB4A2}" destId="{499A2C91-2DB2-4268-AC6D-7710835A43C9}" srcOrd="1" destOrd="0" presId="urn:microsoft.com/office/officeart/2005/8/layout/vList5"/>
    <dgm:cxn modelId="{3BD4944A-13C5-42D8-81F8-AC87C63A255E}" type="presParOf" srcId="{50249266-52A3-4185-843A-9F5353DEB4A2}" destId="{62E8150A-626E-4449-A50C-7AF250ABAA8F}" srcOrd="2" destOrd="0" presId="urn:microsoft.com/office/officeart/2005/8/layout/vList5"/>
    <dgm:cxn modelId="{33797B7F-B46E-4E95-8CF5-0E752FC7B98C}" type="presParOf" srcId="{62E8150A-626E-4449-A50C-7AF250ABAA8F}" destId="{8DB760E0-4981-461C-921D-11F8C759FB30}" srcOrd="0" destOrd="0" presId="urn:microsoft.com/office/officeart/2005/8/layout/vList5"/>
    <dgm:cxn modelId="{5C22E730-CAB2-4795-895B-94CFE33CBA64}" type="presParOf" srcId="{62E8150A-626E-4449-A50C-7AF250ABAA8F}" destId="{FF0FD206-66CA-40CF-8435-4F88864026FE}" srcOrd="1" destOrd="0" presId="urn:microsoft.com/office/officeart/2005/8/layout/vList5"/>
    <dgm:cxn modelId="{DD4BED90-8BE3-444C-AE1D-A9FB3A5F5532}" type="presParOf" srcId="{50249266-52A3-4185-843A-9F5353DEB4A2}" destId="{53A127DA-33CA-4830-80EA-8FBDCCB9237B}" srcOrd="3" destOrd="0" presId="urn:microsoft.com/office/officeart/2005/8/layout/vList5"/>
    <dgm:cxn modelId="{2264685C-7050-4104-9944-6A1D80949244}" type="presParOf" srcId="{50249266-52A3-4185-843A-9F5353DEB4A2}" destId="{7CD58268-A713-4BEB-8850-A85475404074}" srcOrd="4" destOrd="0" presId="urn:microsoft.com/office/officeart/2005/8/layout/vList5"/>
    <dgm:cxn modelId="{640626D4-767D-4E4E-8AA7-59D4FF9746AD}" type="presParOf" srcId="{7CD58268-A713-4BEB-8850-A85475404074}" destId="{8CED8325-67B0-4F69-B76C-B5C35401582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974740-F794-40D1-82F0-F84D8C044555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A85415-1568-4D85-A026-4F365FA4F055}">
      <dgm:prSet/>
      <dgm:spPr/>
      <dgm:t>
        <a:bodyPr/>
        <a:lstStyle/>
        <a:p>
          <a:r>
            <a:rPr lang="en-US"/>
            <a:t>Verify if a transaction is valid</a:t>
          </a:r>
        </a:p>
      </dgm:t>
    </dgm:pt>
    <dgm:pt modelId="{3B812A14-2E6B-43AC-8320-9DC43A2511C8}" type="parTrans" cxnId="{A2219A95-77D0-4398-B231-C72E71141B72}">
      <dgm:prSet/>
      <dgm:spPr/>
      <dgm:t>
        <a:bodyPr/>
        <a:lstStyle/>
        <a:p>
          <a:endParaRPr lang="en-US"/>
        </a:p>
      </dgm:t>
    </dgm:pt>
    <dgm:pt modelId="{667A111A-93D1-4E0A-8FEA-EF5266A925F5}" type="sibTrans" cxnId="{A2219A95-77D0-4398-B231-C72E71141B72}">
      <dgm:prSet/>
      <dgm:spPr/>
      <dgm:t>
        <a:bodyPr/>
        <a:lstStyle/>
        <a:p>
          <a:endParaRPr lang="en-US"/>
        </a:p>
      </dgm:t>
    </dgm:pt>
    <dgm:pt modelId="{B57EB960-91C5-4878-AAAA-73B45957A03F}">
      <dgm:prSet/>
      <dgm:spPr/>
      <dgm:t>
        <a:bodyPr/>
        <a:lstStyle/>
        <a:p>
          <a:r>
            <a:rPr lang="en-US"/>
            <a:t>Bundle the transactions in a block</a:t>
          </a:r>
        </a:p>
      </dgm:t>
    </dgm:pt>
    <dgm:pt modelId="{4248168C-D357-4B17-8AFA-4279219744BC}" type="parTrans" cxnId="{78226B1B-5863-4525-929C-1BAE5EF0E91C}">
      <dgm:prSet/>
      <dgm:spPr/>
      <dgm:t>
        <a:bodyPr/>
        <a:lstStyle/>
        <a:p>
          <a:endParaRPr lang="en-US"/>
        </a:p>
      </dgm:t>
    </dgm:pt>
    <dgm:pt modelId="{DE5CE7C1-8393-4711-9B82-F4CAE7C71E90}" type="sibTrans" cxnId="{78226B1B-5863-4525-929C-1BAE5EF0E91C}">
      <dgm:prSet/>
      <dgm:spPr/>
      <dgm:t>
        <a:bodyPr/>
        <a:lstStyle/>
        <a:p>
          <a:endParaRPr lang="en-US"/>
        </a:p>
      </dgm:t>
    </dgm:pt>
    <dgm:pt modelId="{9BD303C4-EB26-4D2A-9CC7-9F0F11F576B1}">
      <dgm:prSet/>
      <dgm:spPr/>
      <dgm:t>
        <a:bodyPr/>
        <a:lstStyle/>
        <a:p>
          <a:r>
            <a:rPr lang="en-US"/>
            <a:t>Use the header of the most recent block in the new hash</a:t>
          </a:r>
        </a:p>
      </dgm:t>
    </dgm:pt>
    <dgm:pt modelId="{C33F150F-9998-42C5-A890-925EE8978D7E}" type="parTrans" cxnId="{4D909207-B10F-4B18-AC75-74491C779B3B}">
      <dgm:prSet/>
      <dgm:spPr/>
      <dgm:t>
        <a:bodyPr/>
        <a:lstStyle/>
        <a:p>
          <a:endParaRPr lang="en-US"/>
        </a:p>
      </dgm:t>
    </dgm:pt>
    <dgm:pt modelId="{690F03DC-D84D-4541-AE73-64519A4214C2}" type="sibTrans" cxnId="{4D909207-B10F-4B18-AC75-74491C779B3B}">
      <dgm:prSet/>
      <dgm:spPr/>
      <dgm:t>
        <a:bodyPr/>
        <a:lstStyle/>
        <a:p>
          <a:endParaRPr lang="en-US"/>
        </a:p>
      </dgm:t>
    </dgm:pt>
    <dgm:pt modelId="{1B4F1E15-A073-4F9D-BFE7-24B0B5FA640F}">
      <dgm:prSet/>
      <dgm:spPr/>
      <dgm:t>
        <a:bodyPr/>
        <a:lstStyle/>
        <a:p>
          <a:r>
            <a:rPr lang="en-US"/>
            <a:t>Solve the Proof of Work Problem</a:t>
          </a:r>
        </a:p>
      </dgm:t>
    </dgm:pt>
    <dgm:pt modelId="{5C3F7220-F5BC-4B68-AF7C-486B0633E53A}" type="parTrans" cxnId="{E30B3017-AC38-4A5F-A580-54E192A45676}">
      <dgm:prSet/>
      <dgm:spPr/>
      <dgm:t>
        <a:bodyPr/>
        <a:lstStyle/>
        <a:p>
          <a:endParaRPr lang="en-US"/>
        </a:p>
      </dgm:t>
    </dgm:pt>
    <dgm:pt modelId="{CA790087-B4D4-40C1-A278-CC53582B5DE5}" type="sibTrans" cxnId="{E30B3017-AC38-4A5F-A580-54E192A45676}">
      <dgm:prSet/>
      <dgm:spPr/>
      <dgm:t>
        <a:bodyPr/>
        <a:lstStyle/>
        <a:p>
          <a:endParaRPr lang="en-US"/>
        </a:p>
      </dgm:t>
    </dgm:pt>
    <dgm:pt modelId="{94653D5D-A4A5-47A5-9686-AD402CF62089}">
      <dgm:prSet/>
      <dgm:spPr/>
      <dgm:t>
        <a:bodyPr/>
        <a:lstStyle/>
        <a:p>
          <a:r>
            <a:rPr lang="en-US"/>
            <a:t>Add the new block to the chain, first one wins.</a:t>
          </a:r>
        </a:p>
      </dgm:t>
    </dgm:pt>
    <dgm:pt modelId="{BD3A0167-E1D3-4925-8C9E-5E08BBE67456}" type="parTrans" cxnId="{B26F1C8F-D92F-4BBB-AC30-29C71D0EB2D1}">
      <dgm:prSet/>
      <dgm:spPr/>
      <dgm:t>
        <a:bodyPr/>
        <a:lstStyle/>
        <a:p>
          <a:endParaRPr lang="en-US"/>
        </a:p>
      </dgm:t>
    </dgm:pt>
    <dgm:pt modelId="{F6E52521-D252-4F73-B814-FF8AA76F536E}" type="sibTrans" cxnId="{B26F1C8F-D92F-4BBB-AC30-29C71D0EB2D1}">
      <dgm:prSet/>
      <dgm:spPr/>
      <dgm:t>
        <a:bodyPr/>
        <a:lstStyle/>
        <a:p>
          <a:endParaRPr lang="en-US"/>
        </a:p>
      </dgm:t>
    </dgm:pt>
    <dgm:pt modelId="{F09232A2-C7FD-40A8-B3B0-2D591208BDCE}" type="pres">
      <dgm:prSet presAssocID="{CA974740-F794-40D1-82F0-F84D8C044555}" presName="CompostProcess" presStyleCnt="0">
        <dgm:presLayoutVars>
          <dgm:dir/>
          <dgm:resizeHandles val="exact"/>
        </dgm:presLayoutVars>
      </dgm:prSet>
      <dgm:spPr/>
    </dgm:pt>
    <dgm:pt modelId="{CCEA7576-19FB-4FC7-97EB-5360EA509533}" type="pres">
      <dgm:prSet presAssocID="{CA974740-F794-40D1-82F0-F84D8C044555}" presName="arrow" presStyleLbl="bgShp" presStyleIdx="0" presStyleCnt="1"/>
      <dgm:spPr/>
    </dgm:pt>
    <dgm:pt modelId="{F4EBE24B-C0D9-47D6-AA5A-3D28CD2AD740}" type="pres">
      <dgm:prSet presAssocID="{CA974740-F794-40D1-82F0-F84D8C044555}" presName="linearProcess" presStyleCnt="0"/>
      <dgm:spPr/>
    </dgm:pt>
    <dgm:pt modelId="{0220A31D-7CFA-4854-B751-BF5C5FE97C81}" type="pres">
      <dgm:prSet presAssocID="{88A85415-1568-4D85-A026-4F365FA4F055}" presName="textNode" presStyleLbl="node1" presStyleIdx="0" presStyleCnt="5">
        <dgm:presLayoutVars>
          <dgm:bulletEnabled val="1"/>
        </dgm:presLayoutVars>
      </dgm:prSet>
      <dgm:spPr/>
    </dgm:pt>
    <dgm:pt modelId="{77E297D0-1292-478D-894E-91E3C9F48B1D}" type="pres">
      <dgm:prSet presAssocID="{667A111A-93D1-4E0A-8FEA-EF5266A925F5}" presName="sibTrans" presStyleCnt="0"/>
      <dgm:spPr/>
    </dgm:pt>
    <dgm:pt modelId="{986E9E9A-F72C-45D7-8DF2-8E290ADA3BB8}" type="pres">
      <dgm:prSet presAssocID="{B57EB960-91C5-4878-AAAA-73B45957A03F}" presName="textNode" presStyleLbl="node1" presStyleIdx="1" presStyleCnt="5">
        <dgm:presLayoutVars>
          <dgm:bulletEnabled val="1"/>
        </dgm:presLayoutVars>
      </dgm:prSet>
      <dgm:spPr/>
    </dgm:pt>
    <dgm:pt modelId="{84199A9B-8639-4327-A572-7970BB157F8F}" type="pres">
      <dgm:prSet presAssocID="{DE5CE7C1-8393-4711-9B82-F4CAE7C71E90}" presName="sibTrans" presStyleCnt="0"/>
      <dgm:spPr/>
    </dgm:pt>
    <dgm:pt modelId="{3A3E500C-22FE-4AB4-A965-FF5D96D4A892}" type="pres">
      <dgm:prSet presAssocID="{9BD303C4-EB26-4D2A-9CC7-9F0F11F576B1}" presName="textNode" presStyleLbl="node1" presStyleIdx="2" presStyleCnt="5">
        <dgm:presLayoutVars>
          <dgm:bulletEnabled val="1"/>
        </dgm:presLayoutVars>
      </dgm:prSet>
      <dgm:spPr/>
    </dgm:pt>
    <dgm:pt modelId="{9E367359-1202-472C-BC2D-BC7BBD6292B0}" type="pres">
      <dgm:prSet presAssocID="{690F03DC-D84D-4541-AE73-64519A4214C2}" presName="sibTrans" presStyleCnt="0"/>
      <dgm:spPr/>
    </dgm:pt>
    <dgm:pt modelId="{D4FFC19A-A1E8-4355-9294-61CA250F2E39}" type="pres">
      <dgm:prSet presAssocID="{1B4F1E15-A073-4F9D-BFE7-24B0B5FA640F}" presName="textNode" presStyleLbl="node1" presStyleIdx="3" presStyleCnt="5">
        <dgm:presLayoutVars>
          <dgm:bulletEnabled val="1"/>
        </dgm:presLayoutVars>
      </dgm:prSet>
      <dgm:spPr/>
    </dgm:pt>
    <dgm:pt modelId="{ACD46F65-ACD0-406D-A473-8FCAEE706ECF}" type="pres">
      <dgm:prSet presAssocID="{CA790087-B4D4-40C1-A278-CC53582B5DE5}" presName="sibTrans" presStyleCnt="0"/>
      <dgm:spPr/>
    </dgm:pt>
    <dgm:pt modelId="{394EB218-8833-4D96-BA45-316DDE32E5F9}" type="pres">
      <dgm:prSet presAssocID="{94653D5D-A4A5-47A5-9686-AD402CF6208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D909207-B10F-4B18-AC75-74491C779B3B}" srcId="{CA974740-F794-40D1-82F0-F84D8C044555}" destId="{9BD303C4-EB26-4D2A-9CC7-9F0F11F576B1}" srcOrd="2" destOrd="0" parTransId="{C33F150F-9998-42C5-A890-925EE8978D7E}" sibTransId="{690F03DC-D84D-4541-AE73-64519A4214C2}"/>
    <dgm:cxn modelId="{2336CC0A-C232-4C73-8919-E9B8BC717620}" type="presOf" srcId="{CA974740-F794-40D1-82F0-F84D8C044555}" destId="{F09232A2-C7FD-40A8-B3B0-2D591208BDCE}" srcOrd="0" destOrd="0" presId="urn:microsoft.com/office/officeart/2005/8/layout/hProcess9"/>
    <dgm:cxn modelId="{E30B3017-AC38-4A5F-A580-54E192A45676}" srcId="{CA974740-F794-40D1-82F0-F84D8C044555}" destId="{1B4F1E15-A073-4F9D-BFE7-24B0B5FA640F}" srcOrd="3" destOrd="0" parTransId="{5C3F7220-F5BC-4B68-AF7C-486B0633E53A}" sibTransId="{CA790087-B4D4-40C1-A278-CC53582B5DE5}"/>
    <dgm:cxn modelId="{78226B1B-5863-4525-929C-1BAE5EF0E91C}" srcId="{CA974740-F794-40D1-82F0-F84D8C044555}" destId="{B57EB960-91C5-4878-AAAA-73B45957A03F}" srcOrd="1" destOrd="0" parTransId="{4248168C-D357-4B17-8AFA-4279219744BC}" sibTransId="{DE5CE7C1-8393-4711-9B82-F4CAE7C71E90}"/>
    <dgm:cxn modelId="{538B7285-D8AC-4953-A56E-5FF61E947668}" type="presOf" srcId="{1B4F1E15-A073-4F9D-BFE7-24B0B5FA640F}" destId="{D4FFC19A-A1E8-4355-9294-61CA250F2E39}" srcOrd="0" destOrd="0" presId="urn:microsoft.com/office/officeart/2005/8/layout/hProcess9"/>
    <dgm:cxn modelId="{B26F1C8F-D92F-4BBB-AC30-29C71D0EB2D1}" srcId="{CA974740-F794-40D1-82F0-F84D8C044555}" destId="{94653D5D-A4A5-47A5-9686-AD402CF62089}" srcOrd="4" destOrd="0" parTransId="{BD3A0167-E1D3-4925-8C9E-5E08BBE67456}" sibTransId="{F6E52521-D252-4F73-B814-FF8AA76F536E}"/>
    <dgm:cxn modelId="{A2219A95-77D0-4398-B231-C72E71141B72}" srcId="{CA974740-F794-40D1-82F0-F84D8C044555}" destId="{88A85415-1568-4D85-A026-4F365FA4F055}" srcOrd="0" destOrd="0" parTransId="{3B812A14-2E6B-43AC-8320-9DC43A2511C8}" sibTransId="{667A111A-93D1-4E0A-8FEA-EF5266A925F5}"/>
    <dgm:cxn modelId="{370B7FBB-9A9A-47A9-8596-3B517BB63CDF}" type="presOf" srcId="{9BD303C4-EB26-4D2A-9CC7-9F0F11F576B1}" destId="{3A3E500C-22FE-4AB4-A965-FF5D96D4A892}" srcOrd="0" destOrd="0" presId="urn:microsoft.com/office/officeart/2005/8/layout/hProcess9"/>
    <dgm:cxn modelId="{6EC792C5-58C7-4159-9B03-77AC738962F6}" type="presOf" srcId="{88A85415-1568-4D85-A026-4F365FA4F055}" destId="{0220A31D-7CFA-4854-B751-BF5C5FE97C81}" srcOrd="0" destOrd="0" presId="urn:microsoft.com/office/officeart/2005/8/layout/hProcess9"/>
    <dgm:cxn modelId="{1386B6EB-202D-46EA-8D02-A2346514B242}" type="presOf" srcId="{94653D5D-A4A5-47A5-9686-AD402CF62089}" destId="{394EB218-8833-4D96-BA45-316DDE32E5F9}" srcOrd="0" destOrd="0" presId="urn:microsoft.com/office/officeart/2005/8/layout/hProcess9"/>
    <dgm:cxn modelId="{DAD86CF5-288C-4B7B-A86A-EAB855685EBF}" type="presOf" srcId="{B57EB960-91C5-4878-AAAA-73B45957A03F}" destId="{986E9E9A-F72C-45D7-8DF2-8E290ADA3BB8}" srcOrd="0" destOrd="0" presId="urn:microsoft.com/office/officeart/2005/8/layout/hProcess9"/>
    <dgm:cxn modelId="{FBADB2D5-BD6F-4517-9527-E350836EFE11}" type="presParOf" srcId="{F09232A2-C7FD-40A8-B3B0-2D591208BDCE}" destId="{CCEA7576-19FB-4FC7-97EB-5360EA509533}" srcOrd="0" destOrd="0" presId="urn:microsoft.com/office/officeart/2005/8/layout/hProcess9"/>
    <dgm:cxn modelId="{85B22354-24CA-4E45-B903-05AA4827650B}" type="presParOf" srcId="{F09232A2-C7FD-40A8-B3B0-2D591208BDCE}" destId="{F4EBE24B-C0D9-47D6-AA5A-3D28CD2AD740}" srcOrd="1" destOrd="0" presId="urn:microsoft.com/office/officeart/2005/8/layout/hProcess9"/>
    <dgm:cxn modelId="{98A80F0E-2F95-4249-BC6B-A507988132D0}" type="presParOf" srcId="{F4EBE24B-C0D9-47D6-AA5A-3D28CD2AD740}" destId="{0220A31D-7CFA-4854-B751-BF5C5FE97C81}" srcOrd="0" destOrd="0" presId="urn:microsoft.com/office/officeart/2005/8/layout/hProcess9"/>
    <dgm:cxn modelId="{705DA612-AA63-400B-98A3-790DD89C183E}" type="presParOf" srcId="{F4EBE24B-C0D9-47D6-AA5A-3D28CD2AD740}" destId="{77E297D0-1292-478D-894E-91E3C9F48B1D}" srcOrd="1" destOrd="0" presId="urn:microsoft.com/office/officeart/2005/8/layout/hProcess9"/>
    <dgm:cxn modelId="{D6863F4F-244A-40F8-A26F-D0A4AAFE7292}" type="presParOf" srcId="{F4EBE24B-C0D9-47D6-AA5A-3D28CD2AD740}" destId="{986E9E9A-F72C-45D7-8DF2-8E290ADA3BB8}" srcOrd="2" destOrd="0" presId="urn:microsoft.com/office/officeart/2005/8/layout/hProcess9"/>
    <dgm:cxn modelId="{18B769EC-56E5-4DB6-8D11-AFF1B7ED6116}" type="presParOf" srcId="{F4EBE24B-C0D9-47D6-AA5A-3D28CD2AD740}" destId="{84199A9B-8639-4327-A572-7970BB157F8F}" srcOrd="3" destOrd="0" presId="urn:microsoft.com/office/officeart/2005/8/layout/hProcess9"/>
    <dgm:cxn modelId="{027623E3-8E85-4110-8A4F-7F04BFD487E1}" type="presParOf" srcId="{F4EBE24B-C0D9-47D6-AA5A-3D28CD2AD740}" destId="{3A3E500C-22FE-4AB4-A965-FF5D96D4A892}" srcOrd="4" destOrd="0" presId="urn:microsoft.com/office/officeart/2005/8/layout/hProcess9"/>
    <dgm:cxn modelId="{2D07CC78-6684-420C-815A-AC35AFFC7A2E}" type="presParOf" srcId="{F4EBE24B-C0D9-47D6-AA5A-3D28CD2AD740}" destId="{9E367359-1202-472C-BC2D-BC7BBD6292B0}" srcOrd="5" destOrd="0" presId="urn:microsoft.com/office/officeart/2005/8/layout/hProcess9"/>
    <dgm:cxn modelId="{560C2FBA-FBDA-4F15-AACB-A09AB6EA2E86}" type="presParOf" srcId="{F4EBE24B-C0D9-47D6-AA5A-3D28CD2AD740}" destId="{D4FFC19A-A1E8-4355-9294-61CA250F2E39}" srcOrd="6" destOrd="0" presId="urn:microsoft.com/office/officeart/2005/8/layout/hProcess9"/>
    <dgm:cxn modelId="{2199FDC8-7616-4BC4-939D-C6DDBD882145}" type="presParOf" srcId="{F4EBE24B-C0D9-47D6-AA5A-3D28CD2AD740}" destId="{ACD46F65-ACD0-406D-A473-8FCAEE706ECF}" srcOrd="7" destOrd="0" presId="urn:microsoft.com/office/officeart/2005/8/layout/hProcess9"/>
    <dgm:cxn modelId="{60CBFA58-89AD-47B2-8628-2224EC501C16}" type="presParOf" srcId="{F4EBE24B-C0D9-47D6-AA5A-3D28CD2AD740}" destId="{394EB218-8833-4D96-BA45-316DDE32E5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7F50E7-EED5-4E13-B77B-7A512CF8EC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CDE8C0F-E586-4149-BCA7-C24BD459E3F9}">
      <dgm:prSet/>
      <dgm:spPr/>
      <dgm:t>
        <a:bodyPr/>
        <a:lstStyle/>
        <a:p>
          <a:r>
            <a:rPr lang="en-US"/>
            <a:t>In its infancy</a:t>
          </a:r>
        </a:p>
      </dgm:t>
    </dgm:pt>
    <dgm:pt modelId="{EDE7700C-2BFF-49AE-BBA0-A7608424D2DD}" type="parTrans" cxnId="{F437281F-45D0-4CE7-9DC3-11E81CBE58B7}">
      <dgm:prSet/>
      <dgm:spPr/>
      <dgm:t>
        <a:bodyPr/>
        <a:lstStyle/>
        <a:p>
          <a:endParaRPr lang="en-US"/>
        </a:p>
      </dgm:t>
    </dgm:pt>
    <dgm:pt modelId="{7536AC23-9FE9-4B72-BFEF-B25EFA7D6429}" type="sibTrans" cxnId="{F437281F-45D0-4CE7-9DC3-11E81CBE58B7}">
      <dgm:prSet/>
      <dgm:spPr/>
      <dgm:t>
        <a:bodyPr/>
        <a:lstStyle/>
        <a:p>
          <a:endParaRPr lang="en-US"/>
        </a:p>
      </dgm:t>
    </dgm:pt>
    <dgm:pt modelId="{B843A606-9DF6-4201-960E-86B9A890457F}">
      <dgm:prSet/>
      <dgm:spPr/>
      <dgm:t>
        <a:bodyPr/>
        <a:lstStyle/>
        <a:p>
          <a:r>
            <a:rPr lang="en-US"/>
            <a:t>Dominated by Bitcoin</a:t>
          </a:r>
        </a:p>
      </dgm:t>
    </dgm:pt>
    <dgm:pt modelId="{156C94DC-F49F-45CC-AD17-165F0CE7D2D8}" type="parTrans" cxnId="{3450A49F-8665-4F7D-88DB-5F1C3D2878D8}">
      <dgm:prSet/>
      <dgm:spPr/>
      <dgm:t>
        <a:bodyPr/>
        <a:lstStyle/>
        <a:p>
          <a:endParaRPr lang="en-US"/>
        </a:p>
      </dgm:t>
    </dgm:pt>
    <dgm:pt modelId="{A2214D75-E25B-4A1E-B72E-4A6571FA5DB0}" type="sibTrans" cxnId="{3450A49F-8665-4F7D-88DB-5F1C3D2878D8}">
      <dgm:prSet/>
      <dgm:spPr/>
      <dgm:t>
        <a:bodyPr/>
        <a:lstStyle/>
        <a:p>
          <a:endParaRPr lang="en-US"/>
        </a:p>
      </dgm:t>
    </dgm:pt>
    <dgm:pt modelId="{2144A96B-4800-40E2-A429-CA4CE0C5EEF9}">
      <dgm:prSet/>
      <dgm:spPr/>
      <dgm:t>
        <a:bodyPr/>
        <a:lstStyle/>
        <a:p>
          <a:r>
            <a:rPr lang="en-US"/>
            <a:t>Traded on over 5,400 exchanges</a:t>
          </a:r>
        </a:p>
      </dgm:t>
    </dgm:pt>
    <dgm:pt modelId="{F8BBEB1C-9A9B-479A-BD35-F98F0BB0F02F}" type="parTrans" cxnId="{05E72277-CDA3-427B-9668-B92AE43AE04F}">
      <dgm:prSet/>
      <dgm:spPr/>
      <dgm:t>
        <a:bodyPr/>
        <a:lstStyle/>
        <a:p>
          <a:endParaRPr lang="en-US"/>
        </a:p>
      </dgm:t>
    </dgm:pt>
    <dgm:pt modelId="{54E664F6-4592-46CA-91A0-E7BB1A09B0B2}" type="sibTrans" cxnId="{05E72277-CDA3-427B-9668-B92AE43AE04F}">
      <dgm:prSet/>
      <dgm:spPr/>
      <dgm:t>
        <a:bodyPr/>
        <a:lstStyle/>
        <a:p>
          <a:endParaRPr lang="en-US"/>
        </a:p>
      </dgm:t>
    </dgm:pt>
    <dgm:pt modelId="{3D3EA088-E612-404A-BFDF-4B668905F1F9}" type="pres">
      <dgm:prSet presAssocID="{5C7F50E7-EED5-4E13-B77B-7A512CF8EC8D}" presName="linear" presStyleCnt="0">
        <dgm:presLayoutVars>
          <dgm:animLvl val="lvl"/>
          <dgm:resizeHandles val="exact"/>
        </dgm:presLayoutVars>
      </dgm:prSet>
      <dgm:spPr/>
    </dgm:pt>
    <dgm:pt modelId="{22DE9325-1D65-46EB-9101-A47827A230C4}" type="pres">
      <dgm:prSet presAssocID="{5CDE8C0F-E586-4149-BCA7-C24BD459E3F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91CE075-7133-453B-BCF4-F473E8A8C9CB}" type="pres">
      <dgm:prSet presAssocID="{7536AC23-9FE9-4B72-BFEF-B25EFA7D6429}" presName="spacer" presStyleCnt="0"/>
      <dgm:spPr/>
    </dgm:pt>
    <dgm:pt modelId="{34E88D1A-F90C-4815-B334-4B5A62F6F58E}" type="pres">
      <dgm:prSet presAssocID="{B843A606-9DF6-4201-960E-86B9A89045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205FAB-E339-4C70-8881-326558A241B1}" type="pres">
      <dgm:prSet presAssocID="{A2214D75-E25B-4A1E-B72E-4A6571FA5DB0}" presName="spacer" presStyleCnt="0"/>
      <dgm:spPr/>
    </dgm:pt>
    <dgm:pt modelId="{1D0A4FE4-F828-46D1-9165-AE18D7697A85}" type="pres">
      <dgm:prSet presAssocID="{2144A96B-4800-40E2-A429-CA4CE0C5EEF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37C9516-D3ED-4850-B0DD-251F78F9C0CE}" type="presOf" srcId="{B843A606-9DF6-4201-960E-86B9A890457F}" destId="{34E88D1A-F90C-4815-B334-4B5A62F6F58E}" srcOrd="0" destOrd="0" presId="urn:microsoft.com/office/officeart/2005/8/layout/vList2"/>
    <dgm:cxn modelId="{F437281F-45D0-4CE7-9DC3-11E81CBE58B7}" srcId="{5C7F50E7-EED5-4E13-B77B-7A512CF8EC8D}" destId="{5CDE8C0F-E586-4149-BCA7-C24BD459E3F9}" srcOrd="0" destOrd="0" parTransId="{EDE7700C-2BFF-49AE-BBA0-A7608424D2DD}" sibTransId="{7536AC23-9FE9-4B72-BFEF-B25EFA7D6429}"/>
    <dgm:cxn modelId="{EFBE2443-AEFB-466D-976D-00732A1A7486}" type="presOf" srcId="{5CDE8C0F-E586-4149-BCA7-C24BD459E3F9}" destId="{22DE9325-1D65-46EB-9101-A47827A230C4}" srcOrd="0" destOrd="0" presId="urn:microsoft.com/office/officeart/2005/8/layout/vList2"/>
    <dgm:cxn modelId="{05E72277-CDA3-427B-9668-B92AE43AE04F}" srcId="{5C7F50E7-EED5-4E13-B77B-7A512CF8EC8D}" destId="{2144A96B-4800-40E2-A429-CA4CE0C5EEF9}" srcOrd="2" destOrd="0" parTransId="{F8BBEB1C-9A9B-479A-BD35-F98F0BB0F02F}" sibTransId="{54E664F6-4592-46CA-91A0-E7BB1A09B0B2}"/>
    <dgm:cxn modelId="{3450A49F-8665-4F7D-88DB-5F1C3D2878D8}" srcId="{5C7F50E7-EED5-4E13-B77B-7A512CF8EC8D}" destId="{B843A606-9DF6-4201-960E-86B9A890457F}" srcOrd="1" destOrd="0" parTransId="{156C94DC-F49F-45CC-AD17-165F0CE7D2D8}" sibTransId="{A2214D75-E25B-4A1E-B72E-4A6571FA5DB0}"/>
    <dgm:cxn modelId="{F45BAACB-F8A9-43B3-86A0-29A31DBAABFB}" type="presOf" srcId="{5C7F50E7-EED5-4E13-B77B-7A512CF8EC8D}" destId="{3D3EA088-E612-404A-BFDF-4B668905F1F9}" srcOrd="0" destOrd="0" presId="urn:microsoft.com/office/officeart/2005/8/layout/vList2"/>
    <dgm:cxn modelId="{72E744CD-4EDA-4C36-B469-94F502F4A34D}" type="presOf" srcId="{2144A96B-4800-40E2-A429-CA4CE0C5EEF9}" destId="{1D0A4FE4-F828-46D1-9165-AE18D7697A85}" srcOrd="0" destOrd="0" presId="urn:microsoft.com/office/officeart/2005/8/layout/vList2"/>
    <dgm:cxn modelId="{B909FE13-5CE9-40A6-B730-8A498DF2A678}" type="presParOf" srcId="{3D3EA088-E612-404A-BFDF-4B668905F1F9}" destId="{22DE9325-1D65-46EB-9101-A47827A230C4}" srcOrd="0" destOrd="0" presId="urn:microsoft.com/office/officeart/2005/8/layout/vList2"/>
    <dgm:cxn modelId="{8D637570-DA3B-456D-892B-DB1B21B64B5F}" type="presParOf" srcId="{3D3EA088-E612-404A-BFDF-4B668905F1F9}" destId="{291CE075-7133-453B-BCF4-F473E8A8C9CB}" srcOrd="1" destOrd="0" presId="urn:microsoft.com/office/officeart/2005/8/layout/vList2"/>
    <dgm:cxn modelId="{69705C79-3FEC-4CDC-B41E-7A574F049B80}" type="presParOf" srcId="{3D3EA088-E612-404A-BFDF-4B668905F1F9}" destId="{34E88D1A-F90C-4815-B334-4B5A62F6F58E}" srcOrd="2" destOrd="0" presId="urn:microsoft.com/office/officeart/2005/8/layout/vList2"/>
    <dgm:cxn modelId="{7FB2AD2D-3BD8-481B-85CD-F29BA942B62F}" type="presParOf" srcId="{3D3EA088-E612-404A-BFDF-4B668905F1F9}" destId="{B7205FAB-E339-4C70-8881-326558A241B1}" srcOrd="3" destOrd="0" presId="urn:microsoft.com/office/officeart/2005/8/layout/vList2"/>
    <dgm:cxn modelId="{F39EC111-E909-4BC5-9F43-9315233FDB8D}" type="presParOf" srcId="{3D3EA088-E612-404A-BFDF-4B668905F1F9}" destId="{1D0A4FE4-F828-46D1-9165-AE18D7697A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F8FC36-718A-4018-BF71-BD6595C8A16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123D68-C8A8-4E76-8B89-F45346A9B75F}">
      <dgm:prSet/>
      <dgm:spPr/>
      <dgm:t>
        <a:bodyPr/>
        <a:lstStyle/>
        <a:p>
          <a:r>
            <a:rPr lang="en-US"/>
            <a:t>Volatility makes forecasting difficult</a:t>
          </a:r>
        </a:p>
      </dgm:t>
    </dgm:pt>
    <dgm:pt modelId="{677B293B-362F-4714-85C1-323730D34007}" type="parTrans" cxnId="{D2EEE2C5-21AE-44BA-9B3D-2DC357E68E11}">
      <dgm:prSet/>
      <dgm:spPr/>
      <dgm:t>
        <a:bodyPr/>
        <a:lstStyle/>
        <a:p>
          <a:endParaRPr lang="en-US"/>
        </a:p>
      </dgm:t>
    </dgm:pt>
    <dgm:pt modelId="{8BF82FDE-2373-4BA6-BC4C-CF9C7AEFEFF7}" type="sibTrans" cxnId="{D2EEE2C5-21AE-44BA-9B3D-2DC357E68E11}">
      <dgm:prSet/>
      <dgm:spPr/>
      <dgm:t>
        <a:bodyPr/>
        <a:lstStyle/>
        <a:p>
          <a:endParaRPr lang="en-US"/>
        </a:p>
      </dgm:t>
    </dgm:pt>
    <dgm:pt modelId="{986B0F97-28B4-4EF5-9DF9-582460F19E2E}">
      <dgm:prSet/>
      <dgm:spPr/>
      <dgm:t>
        <a:bodyPr/>
        <a:lstStyle/>
        <a:p>
          <a:r>
            <a:rPr lang="en-US"/>
            <a:t>Not government backed </a:t>
          </a:r>
        </a:p>
      </dgm:t>
    </dgm:pt>
    <dgm:pt modelId="{7288C1E7-64DD-4E36-889A-8FD66EEFAD9A}" type="parTrans" cxnId="{7AA1608C-0CDE-4881-ACE2-912C9A243074}">
      <dgm:prSet/>
      <dgm:spPr/>
      <dgm:t>
        <a:bodyPr/>
        <a:lstStyle/>
        <a:p>
          <a:endParaRPr lang="en-US"/>
        </a:p>
      </dgm:t>
    </dgm:pt>
    <dgm:pt modelId="{11A73F17-8701-4B93-8B0D-EA8BD53183C0}" type="sibTrans" cxnId="{7AA1608C-0CDE-4881-ACE2-912C9A243074}">
      <dgm:prSet/>
      <dgm:spPr/>
      <dgm:t>
        <a:bodyPr/>
        <a:lstStyle/>
        <a:p>
          <a:endParaRPr lang="en-US"/>
        </a:p>
      </dgm:t>
    </dgm:pt>
    <dgm:pt modelId="{E36B38C6-2D41-467E-B54A-5E1520C138A4}">
      <dgm:prSet/>
      <dgm:spPr/>
      <dgm:t>
        <a:bodyPr/>
        <a:lstStyle/>
        <a:p>
          <a:r>
            <a:rPr lang="en-US"/>
            <a:t>Investor hype can cause large swings</a:t>
          </a:r>
        </a:p>
      </dgm:t>
    </dgm:pt>
    <dgm:pt modelId="{40BC3765-BB5E-4C02-A12D-BC3E277F7645}" type="parTrans" cxnId="{AE783E5D-9D9B-441D-8358-1A6C088DC272}">
      <dgm:prSet/>
      <dgm:spPr/>
      <dgm:t>
        <a:bodyPr/>
        <a:lstStyle/>
        <a:p>
          <a:endParaRPr lang="en-US"/>
        </a:p>
      </dgm:t>
    </dgm:pt>
    <dgm:pt modelId="{536CB18F-CEB3-4C4C-837D-CD6B90D3E14A}" type="sibTrans" cxnId="{AE783E5D-9D9B-441D-8358-1A6C088DC272}">
      <dgm:prSet/>
      <dgm:spPr/>
      <dgm:t>
        <a:bodyPr/>
        <a:lstStyle/>
        <a:p>
          <a:endParaRPr lang="en-US"/>
        </a:p>
      </dgm:t>
    </dgm:pt>
    <dgm:pt modelId="{0F1155C0-4045-4F57-AB22-08BFF1B676D5}">
      <dgm:prSet/>
      <dgm:spPr/>
      <dgm:t>
        <a:bodyPr/>
        <a:lstStyle/>
        <a:p>
          <a:r>
            <a:rPr lang="en-US"/>
            <a:t>Large sell-offs not regulated</a:t>
          </a:r>
        </a:p>
      </dgm:t>
    </dgm:pt>
    <dgm:pt modelId="{96B23FFE-E490-4622-819B-23F5714A017D}" type="parTrans" cxnId="{83C55859-7D5A-4FEB-9256-418BD7A334BF}">
      <dgm:prSet/>
      <dgm:spPr/>
      <dgm:t>
        <a:bodyPr/>
        <a:lstStyle/>
        <a:p>
          <a:endParaRPr lang="en-US"/>
        </a:p>
      </dgm:t>
    </dgm:pt>
    <dgm:pt modelId="{E5644AAA-6039-4FCD-AE9E-C6A7E9BCB77C}" type="sibTrans" cxnId="{83C55859-7D5A-4FEB-9256-418BD7A334BF}">
      <dgm:prSet/>
      <dgm:spPr/>
      <dgm:t>
        <a:bodyPr/>
        <a:lstStyle/>
        <a:p>
          <a:endParaRPr lang="en-US"/>
        </a:p>
      </dgm:t>
    </dgm:pt>
    <dgm:pt modelId="{7AD2B966-F603-4470-A950-7A64003CAEBD}">
      <dgm:prSet/>
      <dgm:spPr/>
      <dgm:t>
        <a:bodyPr/>
        <a:lstStyle/>
        <a:p>
          <a:r>
            <a:rPr lang="en-US"/>
            <a:t>No Fundamental Indicators</a:t>
          </a:r>
        </a:p>
      </dgm:t>
    </dgm:pt>
    <dgm:pt modelId="{4F40CB7E-8FC9-4B25-BA95-0F96F102E9A3}" type="parTrans" cxnId="{EF74FF12-6EE1-4BD4-A429-1C748CBF1245}">
      <dgm:prSet/>
      <dgm:spPr/>
      <dgm:t>
        <a:bodyPr/>
        <a:lstStyle/>
        <a:p>
          <a:endParaRPr lang="en-US"/>
        </a:p>
      </dgm:t>
    </dgm:pt>
    <dgm:pt modelId="{4E26B00A-BDB8-4C60-B814-B6A668B8BC59}" type="sibTrans" cxnId="{EF74FF12-6EE1-4BD4-A429-1C748CBF1245}">
      <dgm:prSet/>
      <dgm:spPr/>
      <dgm:t>
        <a:bodyPr/>
        <a:lstStyle/>
        <a:p>
          <a:endParaRPr lang="en-US"/>
        </a:p>
      </dgm:t>
    </dgm:pt>
    <dgm:pt modelId="{7100BE4B-2DA8-4326-B429-8741A71A3DE9}" type="pres">
      <dgm:prSet presAssocID="{71F8FC36-718A-4018-BF71-BD6595C8A16A}" presName="Name0" presStyleCnt="0">
        <dgm:presLayoutVars>
          <dgm:dir/>
          <dgm:animLvl val="lvl"/>
          <dgm:resizeHandles val="exact"/>
        </dgm:presLayoutVars>
      </dgm:prSet>
      <dgm:spPr/>
    </dgm:pt>
    <dgm:pt modelId="{F50DC24C-39D8-44B2-8075-214D7BC825DF}" type="pres">
      <dgm:prSet presAssocID="{A8123D68-C8A8-4E76-8B89-F45346A9B75F}" presName="linNode" presStyleCnt="0"/>
      <dgm:spPr/>
    </dgm:pt>
    <dgm:pt modelId="{6807FF0E-B960-4BFC-96FA-4DB5AA5F16EC}" type="pres">
      <dgm:prSet presAssocID="{A8123D68-C8A8-4E76-8B89-F45346A9B75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72E7B8EE-BA38-4A39-85C5-73B80BD7FB1F}" type="pres">
      <dgm:prSet presAssocID="{A8123D68-C8A8-4E76-8B89-F45346A9B75F}" presName="descendantText" presStyleLbl="alignAccFollowNode1" presStyleIdx="0" presStyleCnt="1">
        <dgm:presLayoutVars>
          <dgm:bulletEnabled val="1"/>
        </dgm:presLayoutVars>
      </dgm:prSet>
      <dgm:spPr/>
    </dgm:pt>
    <dgm:pt modelId="{47F93372-D2E1-4AB1-89C8-F1F1F19A0772}" type="pres">
      <dgm:prSet presAssocID="{8BF82FDE-2373-4BA6-BC4C-CF9C7AEFEFF7}" presName="sp" presStyleCnt="0"/>
      <dgm:spPr/>
    </dgm:pt>
    <dgm:pt modelId="{63F8F22D-D025-4BA2-88D3-9C02C33122D5}" type="pres">
      <dgm:prSet presAssocID="{7AD2B966-F603-4470-A950-7A64003CAEBD}" presName="linNode" presStyleCnt="0"/>
      <dgm:spPr/>
    </dgm:pt>
    <dgm:pt modelId="{59FBE19C-CB92-449D-A7A8-0725567714F2}" type="pres">
      <dgm:prSet presAssocID="{7AD2B966-F603-4470-A950-7A64003CAEBD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EF74FF12-6EE1-4BD4-A429-1C748CBF1245}" srcId="{71F8FC36-718A-4018-BF71-BD6595C8A16A}" destId="{7AD2B966-F603-4470-A950-7A64003CAEBD}" srcOrd="1" destOrd="0" parTransId="{4F40CB7E-8FC9-4B25-BA95-0F96F102E9A3}" sibTransId="{4E26B00A-BDB8-4C60-B814-B6A668B8BC59}"/>
    <dgm:cxn modelId="{4955153B-C512-4968-A28B-B3595284EA32}" type="presOf" srcId="{71F8FC36-718A-4018-BF71-BD6595C8A16A}" destId="{7100BE4B-2DA8-4326-B429-8741A71A3DE9}" srcOrd="0" destOrd="0" presId="urn:microsoft.com/office/officeart/2005/8/layout/vList5"/>
    <dgm:cxn modelId="{AE783E5D-9D9B-441D-8358-1A6C088DC272}" srcId="{A8123D68-C8A8-4E76-8B89-F45346A9B75F}" destId="{E36B38C6-2D41-467E-B54A-5E1520C138A4}" srcOrd="1" destOrd="0" parTransId="{40BC3765-BB5E-4C02-A12D-BC3E277F7645}" sibTransId="{536CB18F-CEB3-4C4C-837D-CD6B90D3E14A}"/>
    <dgm:cxn modelId="{5C62FD55-DB88-4EB6-B7E2-0F65DA32F970}" type="presOf" srcId="{986B0F97-28B4-4EF5-9DF9-582460F19E2E}" destId="{72E7B8EE-BA38-4A39-85C5-73B80BD7FB1F}" srcOrd="0" destOrd="0" presId="urn:microsoft.com/office/officeart/2005/8/layout/vList5"/>
    <dgm:cxn modelId="{83C55859-7D5A-4FEB-9256-418BD7A334BF}" srcId="{A8123D68-C8A8-4E76-8B89-F45346A9B75F}" destId="{0F1155C0-4045-4F57-AB22-08BFF1B676D5}" srcOrd="2" destOrd="0" parTransId="{96B23FFE-E490-4622-819B-23F5714A017D}" sibTransId="{E5644AAA-6039-4FCD-AE9E-C6A7E9BCB77C}"/>
    <dgm:cxn modelId="{7ABA5D82-134E-4B18-BD7F-A9D21D73E6B9}" type="presOf" srcId="{7AD2B966-F603-4470-A950-7A64003CAEBD}" destId="{59FBE19C-CB92-449D-A7A8-0725567714F2}" srcOrd="0" destOrd="0" presId="urn:microsoft.com/office/officeart/2005/8/layout/vList5"/>
    <dgm:cxn modelId="{7AA1608C-0CDE-4881-ACE2-912C9A243074}" srcId="{A8123D68-C8A8-4E76-8B89-F45346A9B75F}" destId="{986B0F97-28B4-4EF5-9DF9-582460F19E2E}" srcOrd="0" destOrd="0" parTransId="{7288C1E7-64DD-4E36-889A-8FD66EEFAD9A}" sibTransId="{11A73F17-8701-4B93-8B0D-EA8BD53183C0}"/>
    <dgm:cxn modelId="{A92921B2-7145-4A3F-968C-8CA42CE2033B}" type="presOf" srcId="{A8123D68-C8A8-4E76-8B89-F45346A9B75F}" destId="{6807FF0E-B960-4BFC-96FA-4DB5AA5F16EC}" srcOrd="0" destOrd="0" presId="urn:microsoft.com/office/officeart/2005/8/layout/vList5"/>
    <dgm:cxn modelId="{D107E3B4-DE7A-419F-B407-CB21DC18E28D}" type="presOf" srcId="{0F1155C0-4045-4F57-AB22-08BFF1B676D5}" destId="{72E7B8EE-BA38-4A39-85C5-73B80BD7FB1F}" srcOrd="0" destOrd="2" presId="urn:microsoft.com/office/officeart/2005/8/layout/vList5"/>
    <dgm:cxn modelId="{D2EEE2C5-21AE-44BA-9B3D-2DC357E68E11}" srcId="{71F8FC36-718A-4018-BF71-BD6595C8A16A}" destId="{A8123D68-C8A8-4E76-8B89-F45346A9B75F}" srcOrd="0" destOrd="0" parTransId="{677B293B-362F-4714-85C1-323730D34007}" sibTransId="{8BF82FDE-2373-4BA6-BC4C-CF9C7AEFEFF7}"/>
    <dgm:cxn modelId="{9BD958D0-FC42-4A00-9A6F-AC58D5C19CBB}" type="presOf" srcId="{E36B38C6-2D41-467E-B54A-5E1520C138A4}" destId="{72E7B8EE-BA38-4A39-85C5-73B80BD7FB1F}" srcOrd="0" destOrd="1" presId="urn:microsoft.com/office/officeart/2005/8/layout/vList5"/>
    <dgm:cxn modelId="{9ADB301F-A34C-48C9-8900-97CA32E66E9A}" type="presParOf" srcId="{7100BE4B-2DA8-4326-B429-8741A71A3DE9}" destId="{F50DC24C-39D8-44B2-8075-214D7BC825DF}" srcOrd="0" destOrd="0" presId="urn:microsoft.com/office/officeart/2005/8/layout/vList5"/>
    <dgm:cxn modelId="{7C3C1787-2F14-414E-9642-F1F5477D443C}" type="presParOf" srcId="{F50DC24C-39D8-44B2-8075-214D7BC825DF}" destId="{6807FF0E-B960-4BFC-96FA-4DB5AA5F16EC}" srcOrd="0" destOrd="0" presId="urn:microsoft.com/office/officeart/2005/8/layout/vList5"/>
    <dgm:cxn modelId="{A1D6EB5E-BB5E-45B0-B787-5C0D38CADB1E}" type="presParOf" srcId="{F50DC24C-39D8-44B2-8075-214D7BC825DF}" destId="{72E7B8EE-BA38-4A39-85C5-73B80BD7FB1F}" srcOrd="1" destOrd="0" presId="urn:microsoft.com/office/officeart/2005/8/layout/vList5"/>
    <dgm:cxn modelId="{66B4B128-4C1E-4F57-A055-F2C4B11439DD}" type="presParOf" srcId="{7100BE4B-2DA8-4326-B429-8741A71A3DE9}" destId="{47F93372-D2E1-4AB1-89C8-F1F1F19A0772}" srcOrd="1" destOrd="0" presId="urn:microsoft.com/office/officeart/2005/8/layout/vList5"/>
    <dgm:cxn modelId="{8A1FC9BA-1049-4335-9AC2-3182365F1A5B}" type="presParOf" srcId="{7100BE4B-2DA8-4326-B429-8741A71A3DE9}" destId="{63F8F22D-D025-4BA2-88D3-9C02C33122D5}" srcOrd="2" destOrd="0" presId="urn:microsoft.com/office/officeart/2005/8/layout/vList5"/>
    <dgm:cxn modelId="{85F0DB23-01AA-4BE5-87CF-B65A3613C658}" type="presParOf" srcId="{63F8F22D-D025-4BA2-88D3-9C02C33122D5}" destId="{59FBE19C-CB92-449D-A7A8-0725567714F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A11A01-DD4C-47F3-B4A1-65ECD4CD052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ADCB12-5B65-463A-90ED-2B92316D154C}">
      <dgm:prSet/>
      <dgm:spPr/>
      <dgm:t>
        <a:bodyPr/>
        <a:lstStyle/>
        <a:p>
          <a:r>
            <a:rPr lang="en-US"/>
            <a:t>Cryptocurrency needs to prove it can store value to be considered a true asset class</a:t>
          </a:r>
        </a:p>
      </dgm:t>
    </dgm:pt>
    <dgm:pt modelId="{61B75B42-F53C-4809-8C08-BE698ABEFA7E}" type="parTrans" cxnId="{240A6097-A3B6-466D-9BE0-42D986BABE56}">
      <dgm:prSet/>
      <dgm:spPr/>
      <dgm:t>
        <a:bodyPr/>
        <a:lstStyle/>
        <a:p>
          <a:endParaRPr lang="en-US"/>
        </a:p>
      </dgm:t>
    </dgm:pt>
    <dgm:pt modelId="{1C908F9E-5FAD-4F68-B68C-05C4B15EF5FF}" type="sibTrans" cxnId="{240A6097-A3B6-466D-9BE0-42D986BABE56}">
      <dgm:prSet/>
      <dgm:spPr/>
      <dgm:t>
        <a:bodyPr/>
        <a:lstStyle/>
        <a:p>
          <a:endParaRPr lang="en-US"/>
        </a:p>
      </dgm:t>
    </dgm:pt>
    <dgm:pt modelId="{6739195A-268E-429E-A25A-2EBA2B0C48E6}">
      <dgm:prSet/>
      <dgm:spPr/>
      <dgm:t>
        <a:bodyPr/>
        <a:lstStyle/>
        <a:p>
          <a:r>
            <a:rPr lang="en-US"/>
            <a:t>Bitcoin is being used as hedge against markets</a:t>
          </a:r>
        </a:p>
      </dgm:t>
    </dgm:pt>
    <dgm:pt modelId="{04D1A87F-DDBD-4F0F-A4EB-BCAF93901FF2}" type="parTrans" cxnId="{B839655C-8965-4572-A6C4-B42D6EC39065}">
      <dgm:prSet/>
      <dgm:spPr/>
      <dgm:t>
        <a:bodyPr/>
        <a:lstStyle/>
        <a:p>
          <a:endParaRPr lang="en-US"/>
        </a:p>
      </dgm:t>
    </dgm:pt>
    <dgm:pt modelId="{EEFC2930-2B28-4301-815C-C3CC2AF5F626}" type="sibTrans" cxnId="{B839655C-8965-4572-A6C4-B42D6EC39065}">
      <dgm:prSet/>
      <dgm:spPr/>
      <dgm:t>
        <a:bodyPr/>
        <a:lstStyle/>
        <a:p>
          <a:endParaRPr lang="en-US"/>
        </a:p>
      </dgm:t>
    </dgm:pt>
    <dgm:pt modelId="{3CC8D5ED-FD8D-4521-ABCF-28AAB2F4E8C7}">
      <dgm:prSet/>
      <dgm:spPr/>
      <dgm:t>
        <a:bodyPr/>
        <a:lstStyle/>
        <a:p>
          <a:r>
            <a:rPr lang="en-US" dirty="0"/>
            <a:t>Being used similar to gold</a:t>
          </a:r>
        </a:p>
      </dgm:t>
    </dgm:pt>
    <dgm:pt modelId="{289026B1-8FB3-4B4B-B5E4-3A0F92D4D401}" type="parTrans" cxnId="{AF9F5356-2D8D-429C-8877-26C7FBA07594}">
      <dgm:prSet/>
      <dgm:spPr/>
      <dgm:t>
        <a:bodyPr/>
        <a:lstStyle/>
        <a:p>
          <a:endParaRPr lang="en-US"/>
        </a:p>
      </dgm:t>
    </dgm:pt>
    <dgm:pt modelId="{22A99DD1-FF73-4CCC-B36F-07E3DD46B65F}" type="sibTrans" cxnId="{AF9F5356-2D8D-429C-8877-26C7FBA07594}">
      <dgm:prSet/>
      <dgm:spPr/>
      <dgm:t>
        <a:bodyPr/>
        <a:lstStyle/>
        <a:p>
          <a:endParaRPr lang="en-US"/>
        </a:p>
      </dgm:t>
    </dgm:pt>
    <dgm:pt modelId="{C5712F64-84FE-4C5E-8CF6-A3C2A6346EE3}" type="pres">
      <dgm:prSet presAssocID="{C8A11A01-DD4C-47F3-B4A1-65ECD4CD052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4528B01-08A0-480F-BD46-E1D8B0D84F78}" type="pres">
      <dgm:prSet presAssocID="{7BADCB12-5B65-463A-90ED-2B92316D154C}" presName="hierRoot1" presStyleCnt="0">
        <dgm:presLayoutVars>
          <dgm:hierBranch val="init"/>
        </dgm:presLayoutVars>
      </dgm:prSet>
      <dgm:spPr/>
    </dgm:pt>
    <dgm:pt modelId="{F8DFAD8F-6645-4172-BE5B-3ADC5E795684}" type="pres">
      <dgm:prSet presAssocID="{7BADCB12-5B65-463A-90ED-2B92316D154C}" presName="rootComposite1" presStyleCnt="0"/>
      <dgm:spPr/>
    </dgm:pt>
    <dgm:pt modelId="{8688D263-9E63-48A3-BCFB-AC9C2D079D1A}" type="pres">
      <dgm:prSet presAssocID="{7BADCB12-5B65-463A-90ED-2B92316D154C}" presName="rootText1" presStyleLbl="node0" presStyleIdx="0" presStyleCnt="2">
        <dgm:presLayoutVars>
          <dgm:chPref val="3"/>
        </dgm:presLayoutVars>
      </dgm:prSet>
      <dgm:spPr/>
    </dgm:pt>
    <dgm:pt modelId="{8611886B-9202-4C11-A1A4-F6A5BFADBB27}" type="pres">
      <dgm:prSet presAssocID="{7BADCB12-5B65-463A-90ED-2B92316D154C}" presName="rootConnector1" presStyleLbl="node1" presStyleIdx="0" presStyleCnt="0"/>
      <dgm:spPr/>
    </dgm:pt>
    <dgm:pt modelId="{A9C498D5-C7D4-49E9-86B7-ED49E8AC325E}" type="pres">
      <dgm:prSet presAssocID="{7BADCB12-5B65-463A-90ED-2B92316D154C}" presName="hierChild2" presStyleCnt="0"/>
      <dgm:spPr/>
    </dgm:pt>
    <dgm:pt modelId="{6CDD5E9A-D5DD-4707-A1B9-11E7725AE741}" type="pres">
      <dgm:prSet presAssocID="{7BADCB12-5B65-463A-90ED-2B92316D154C}" presName="hierChild3" presStyleCnt="0"/>
      <dgm:spPr/>
    </dgm:pt>
    <dgm:pt modelId="{4F5FEB40-31DE-4CB9-812E-3BB6CF127825}" type="pres">
      <dgm:prSet presAssocID="{6739195A-268E-429E-A25A-2EBA2B0C48E6}" presName="hierRoot1" presStyleCnt="0">
        <dgm:presLayoutVars>
          <dgm:hierBranch val="init"/>
        </dgm:presLayoutVars>
      </dgm:prSet>
      <dgm:spPr/>
    </dgm:pt>
    <dgm:pt modelId="{F2B0AEF1-2E1B-4224-9C85-4119AA7EEB5C}" type="pres">
      <dgm:prSet presAssocID="{6739195A-268E-429E-A25A-2EBA2B0C48E6}" presName="rootComposite1" presStyleCnt="0"/>
      <dgm:spPr/>
    </dgm:pt>
    <dgm:pt modelId="{000456D9-4C4E-45F1-90D8-9906448B1406}" type="pres">
      <dgm:prSet presAssocID="{6739195A-268E-429E-A25A-2EBA2B0C48E6}" presName="rootText1" presStyleLbl="node0" presStyleIdx="1" presStyleCnt="2">
        <dgm:presLayoutVars>
          <dgm:chPref val="3"/>
        </dgm:presLayoutVars>
      </dgm:prSet>
      <dgm:spPr/>
    </dgm:pt>
    <dgm:pt modelId="{85FB0EFE-CBAA-40ED-9494-9352DF406A36}" type="pres">
      <dgm:prSet presAssocID="{6739195A-268E-429E-A25A-2EBA2B0C48E6}" presName="rootConnector1" presStyleLbl="node1" presStyleIdx="0" presStyleCnt="0"/>
      <dgm:spPr/>
    </dgm:pt>
    <dgm:pt modelId="{230F7476-14E2-4C3A-AD37-F7DDF0007385}" type="pres">
      <dgm:prSet presAssocID="{6739195A-268E-429E-A25A-2EBA2B0C48E6}" presName="hierChild2" presStyleCnt="0"/>
      <dgm:spPr/>
    </dgm:pt>
    <dgm:pt modelId="{8EE88190-B1F4-41C2-965A-CA887542AD64}" type="pres">
      <dgm:prSet presAssocID="{289026B1-8FB3-4B4B-B5E4-3A0F92D4D401}" presName="Name64" presStyleLbl="parChTrans1D2" presStyleIdx="0" presStyleCnt="1"/>
      <dgm:spPr/>
    </dgm:pt>
    <dgm:pt modelId="{C0F70F4F-A2A3-4389-8647-FE1946FA7751}" type="pres">
      <dgm:prSet presAssocID="{3CC8D5ED-FD8D-4521-ABCF-28AAB2F4E8C7}" presName="hierRoot2" presStyleCnt="0">
        <dgm:presLayoutVars>
          <dgm:hierBranch val="init"/>
        </dgm:presLayoutVars>
      </dgm:prSet>
      <dgm:spPr/>
    </dgm:pt>
    <dgm:pt modelId="{1A6AB27C-D00E-4D66-A525-25B97037C44A}" type="pres">
      <dgm:prSet presAssocID="{3CC8D5ED-FD8D-4521-ABCF-28AAB2F4E8C7}" presName="rootComposite" presStyleCnt="0"/>
      <dgm:spPr/>
    </dgm:pt>
    <dgm:pt modelId="{C5EB53FB-DBC4-4F22-A110-26D04C99212F}" type="pres">
      <dgm:prSet presAssocID="{3CC8D5ED-FD8D-4521-ABCF-28AAB2F4E8C7}" presName="rootText" presStyleLbl="node2" presStyleIdx="0" presStyleCnt="1">
        <dgm:presLayoutVars>
          <dgm:chPref val="3"/>
        </dgm:presLayoutVars>
      </dgm:prSet>
      <dgm:spPr/>
    </dgm:pt>
    <dgm:pt modelId="{0B81C057-AC02-4CA3-ACD2-6C8C2CAC761E}" type="pres">
      <dgm:prSet presAssocID="{3CC8D5ED-FD8D-4521-ABCF-28AAB2F4E8C7}" presName="rootConnector" presStyleLbl="node2" presStyleIdx="0" presStyleCnt="1"/>
      <dgm:spPr/>
    </dgm:pt>
    <dgm:pt modelId="{694EE54E-63DC-4BE1-B82A-CFE5E3337508}" type="pres">
      <dgm:prSet presAssocID="{3CC8D5ED-FD8D-4521-ABCF-28AAB2F4E8C7}" presName="hierChild4" presStyleCnt="0"/>
      <dgm:spPr/>
    </dgm:pt>
    <dgm:pt modelId="{D7018754-3AE5-45A2-AB00-B28EFF0EC8C1}" type="pres">
      <dgm:prSet presAssocID="{3CC8D5ED-FD8D-4521-ABCF-28AAB2F4E8C7}" presName="hierChild5" presStyleCnt="0"/>
      <dgm:spPr/>
    </dgm:pt>
    <dgm:pt modelId="{4665B22A-F344-499A-8474-6B921104958E}" type="pres">
      <dgm:prSet presAssocID="{6739195A-268E-429E-A25A-2EBA2B0C48E6}" presName="hierChild3" presStyleCnt="0"/>
      <dgm:spPr/>
    </dgm:pt>
  </dgm:ptLst>
  <dgm:cxnLst>
    <dgm:cxn modelId="{84F3D800-8823-461C-A838-91A651289623}" type="presOf" srcId="{3CC8D5ED-FD8D-4521-ABCF-28AAB2F4E8C7}" destId="{0B81C057-AC02-4CA3-ACD2-6C8C2CAC761E}" srcOrd="1" destOrd="0" presId="urn:microsoft.com/office/officeart/2009/3/layout/HorizontalOrganizationChart"/>
    <dgm:cxn modelId="{B839655C-8965-4572-A6C4-B42D6EC39065}" srcId="{C8A11A01-DD4C-47F3-B4A1-65ECD4CD052E}" destId="{6739195A-268E-429E-A25A-2EBA2B0C48E6}" srcOrd="1" destOrd="0" parTransId="{04D1A87F-DDBD-4F0F-A4EB-BCAF93901FF2}" sibTransId="{EEFC2930-2B28-4301-815C-C3CC2AF5F626}"/>
    <dgm:cxn modelId="{29F6186A-9A01-42A0-8A06-82053D469658}" type="presOf" srcId="{C8A11A01-DD4C-47F3-B4A1-65ECD4CD052E}" destId="{C5712F64-84FE-4C5E-8CF6-A3C2A6346EE3}" srcOrd="0" destOrd="0" presId="urn:microsoft.com/office/officeart/2009/3/layout/HorizontalOrganizationChart"/>
    <dgm:cxn modelId="{C0C40A75-D52C-4961-970B-754ED53CFCAD}" type="presOf" srcId="{6739195A-268E-429E-A25A-2EBA2B0C48E6}" destId="{85FB0EFE-CBAA-40ED-9494-9352DF406A36}" srcOrd="1" destOrd="0" presId="urn:microsoft.com/office/officeart/2009/3/layout/HorizontalOrganizationChart"/>
    <dgm:cxn modelId="{AF9F5356-2D8D-429C-8877-26C7FBA07594}" srcId="{6739195A-268E-429E-A25A-2EBA2B0C48E6}" destId="{3CC8D5ED-FD8D-4521-ABCF-28AAB2F4E8C7}" srcOrd="0" destOrd="0" parTransId="{289026B1-8FB3-4B4B-B5E4-3A0F92D4D401}" sibTransId="{22A99DD1-FF73-4CCC-B36F-07E3DD46B65F}"/>
    <dgm:cxn modelId="{98F83090-41FF-4379-B055-9E029727E143}" type="presOf" srcId="{7BADCB12-5B65-463A-90ED-2B92316D154C}" destId="{8688D263-9E63-48A3-BCFB-AC9C2D079D1A}" srcOrd="0" destOrd="0" presId="urn:microsoft.com/office/officeart/2009/3/layout/HorizontalOrganizationChart"/>
    <dgm:cxn modelId="{240A6097-A3B6-466D-9BE0-42D986BABE56}" srcId="{C8A11A01-DD4C-47F3-B4A1-65ECD4CD052E}" destId="{7BADCB12-5B65-463A-90ED-2B92316D154C}" srcOrd="0" destOrd="0" parTransId="{61B75B42-F53C-4809-8C08-BE698ABEFA7E}" sibTransId="{1C908F9E-5FAD-4F68-B68C-05C4B15EF5FF}"/>
    <dgm:cxn modelId="{2837F698-032B-4426-BFE4-B64D303DDFF3}" type="presOf" srcId="{7BADCB12-5B65-463A-90ED-2B92316D154C}" destId="{8611886B-9202-4C11-A1A4-F6A5BFADBB27}" srcOrd="1" destOrd="0" presId="urn:microsoft.com/office/officeart/2009/3/layout/HorizontalOrganizationChart"/>
    <dgm:cxn modelId="{3E2667C4-5C34-4D0A-B7CE-190FCE37C9BB}" type="presOf" srcId="{289026B1-8FB3-4B4B-B5E4-3A0F92D4D401}" destId="{8EE88190-B1F4-41C2-965A-CA887542AD64}" srcOrd="0" destOrd="0" presId="urn:microsoft.com/office/officeart/2009/3/layout/HorizontalOrganizationChart"/>
    <dgm:cxn modelId="{9FEBEDCD-80F7-4A98-BBA2-8A0D8D44C63D}" type="presOf" srcId="{6739195A-268E-429E-A25A-2EBA2B0C48E6}" destId="{000456D9-4C4E-45F1-90D8-9906448B1406}" srcOrd="0" destOrd="0" presId="urn:microsoft.com/office/officeart/2009/3/layout/HorizontalOrganizationChart"/>
    <dgm:cxn modelId="{52E399F7-428C-45DF-AF73-0D54A206571E}" type="presOf" srcId="{3CC8D5ED-FD8D-4521-ABCF-28AAB2F4E8C7}" destId="{C5EB53FB-DBC4-4F22-A110-26D04C99212F}" srcOrd="0" destOrd="0" presId="urn:microsoft.com/office/officeart/2009/3/layout/HorizontalOrganizationChart"/>
    <dgm:cxn modelId="{13063221-3083-45B1-A6BE-C3931642C667}" type="presParOf" srcId="{C5712F64-84FE-4C5E-8CF6-A3C2A6346EE3}" destId="{F4528B01-08A0-480F-BD46-E1D8B0D84F78}" srcOrd="0" destOrd="0" presId="urn:microsoft.com/office/officeart/2009/3/layout/HorizontalOrganizationChart"/>
    <dgm:cxn modelId="{D2E0ED41-59E6-4F41-A73C-F92ECFB08614}" type="presParOf" srcId="{F4528B01-08A0-480F-BD46-E1D8B0D84F78}" destId="{F8DFAD8F-6645-4172-BE5B-3ADC5E795684}" srcOrd="0" destOrd="0" presId="urn:microsoft.com/office/officeart/2009/3/layout/HorizontalOrganizationChart"/>
    <dgm:cxn modelId="{52B717B2-1F46-41C9-AAA9-F546FDFD433E}" type="presParOf" srcId="{F8DFAD8F-6645-4172-BE5B-3ADC5E795684}" destId="{8688D263-9E63-48A3-BCFB-AC9C2D079D1A}" srcOrd="0" destOrd="0" presId="urn:microsoft.com/office/officeart/2009/3/layout/HorizontalOrganizationChart"/>
    <dgm:cxn modelId="{B4868DF1-A35F-4F88-9A70-CAD4FED9D428}" type="presParOf" srcId="{F8DFAD8F-6645-4172-BE5B-3ADC5E795684}" destId="{8611886B-9202-4C11-A1A4-F6A5BFADBB27}" srcOrd="1" destOrd="0" presId="urn:microsoft.com/office/officeart/2009/3/layout/HorizontalOrganizationChart"/>
    <dgm:cxn modelId="{9DFB2ABA-AAB0-48A8-ABCD-929BF0DBB90A}" type="presParOf" srcId="{F4528B01-08A0-480F-BD46-E1D8B0D84F78}" destId="{A9C498D5-C7D4-49E9-86B7-ED49E8AC325E}" srcOrd="1" destOrd="0" presId="urn:microsoft.com/office/officeart/2009/3/layout/HorizontalOrganizationChart"/>
    <dgm:cxn modelId="{F9E7834A-9508-42B4-BAA7-9B6A00754F6F}" type="presParOf" srcId="{F4528B01-08A0-480F-BD46-E1D8B0D84F78}" destId="{6CDD5E9A-D5DD-4707-A1B9-11E7725AE741}" srcOrd="2" destOrd="0" presId="urn:microsoft.com/office/officeart/2009/3/layout/HorizontalOrganizationChart"/>
    <dgm:cxn modelId="{A9AFDF73-829B-4763-8D28-986B4AB10C16}" type="presParOf" srcId="{C5712F64-84FE-4C5E-8CF6-A3C2A6346EE3}" destId="{4F5FEB40-31DE-4CB9-812E-3BB6CF127825}" srcOrd="1" destOrd="0" presId="urn:microsoft.com/office/officeart/2009/3/layout/HorizontalOrganizationChart"/>
    <dgm:cxn modelId="{7DBBCF99-4C8F-4148-AA7A-CB7D119E20B5}" type="presParOf" srcId="{4F5FEB40-31DE-4CB9-812E-3BB6CF127825}" destId="{F2B0AEF1-2E1B-4224-9C85-4119AA7EEB5C}" srcOrd="0" destOrd="0" presId="urn:microsoft.com/office/officeart/2009/3/layout/HorizontalOrganizationChart"/>
    <dgm:cxn modelId="{DAC61662-B62F-486B-AB12-7FEFD65F642C}" type="presParOf" srcId="{F2B0AEF1-2E1B-4224-9C85-4119AA7EEB5C}" destId="{000456D9-4C4E-45F1-90D8-9906448B1406}" srcOrd="0" destOrd="0" presId="urn:microsoft.com/office/officeart/2009/3/layout/HorizontalOrganizationChart"/>
    <dgm:cxn modelId="{97819728-7F66-400A-B009-C64351784830}" type="presParOf" srcId="{F2B0AEF1-2E1B-4224-9C85-4119AA7EEB5C}" destId="{85FB0EFE-CBAA-40ED-9494-9352DF406A36}" srcOrd="1" destOrd="0" presId="urn:microsoft.com/office/officeart/2009/3/layout/HorizontalOrganizationChart"/>
    <dgm:cxn modelId="{2E63EA12-9672-4BE5-AF3A-A6181A74F4A0}" type="presParOf" srcId="{4F5FEB40-31DE-4CB9-812E-3BB6CF127825}" destId="{230F7476-14E2-4C3A-AD37-F7DDF0007385}" srcOrd="1" destOrd="0" presId="urn:microsoft.com/office/officeart/2009/3/layout/HorizontalOrganizationChart"/>
    <dgm:cxn modelId="{3BA8C262-E387-48C3-8E3A-EC2D99248259}" type="presParOf" srcId="{230F7476-14E2-4C3A-AD37-F7DDF0007385}" destId="{8EE88190-B1F4-41C2-965A-CA887542AD64}" srcOrd="0" destOrd="0" presId="urn:microsoft.com/office/officeart/2009/3/layout/HorizontalOrganizationChart"/>
    <dgm:cxn modelId="{893E2D07-658A-4D1C-B7DC-85C7270F57EB}" type="presParOf" srcId="{230F7476-14E2-4C3A-AD37-F7DDF0007385}" destId="{C0F70F4F-A2A3-4389-8647-FE1946FA7751}" srcOrd="1" destOrd="0" presId="urn:microsoft.com/office/officeart/2009/3/layout/HorizontalOrganizationChart"/>
    <dgm:cxn modelId="{35446B14-BDDB-45E1-BF6D-2ADCE96E4D7F}" type="presParOf" srcId="{C0F70F4F-A2A3-4389-8647-FE1946FA7751}" destId="{1A6AB27C-D00E-4D66-A525-25B97037C44A}" srcOrd="0" destOrd="0" presId="urn:microsoft.com/office/officeart/2009/3/layout/HorizontalOrganizationChart"/>
    <dgm:cxn modelId="{C1313661-C6F9-4D1F-9433-5E32D6652C18}" type="presParOf" srcId="{1A6AB27C-D00E-4D66-A525-25B97037C44A}" destId="{C5EB53FB-DBC4-4F22-A110-26D04C99212F}" srcOrd="0" destOrd="0" presId="urn:microsoft.com/office/officeart/2009/3/layout/HorizontalOrganizationChart"/>
    <dgm:cxn modelId="{169679B5-76E2-401D-ACA7-FE76CEA3B2E0}" type="presParOf" srcId="{1A6AB27C-D00E-4D66-A525-25B97037C44A}" destId="{0B81C057-AC02-4CA3-ACD2-6C8C2CAC761E}" srcOrd="1" destOrd="0" presId="urn:microsoft.com/office/officeart/2009/3/layout/HorizontalOrganizationChart"/>
    <dgm:cxn modelId="{9B0E6F59-1DBB-4C17-9645-BB8902310F62}" type="presParOf" srcId="{C0F70F4F-A2A3-4389-8647-FE1946FA7751}" destId="{694EE54E-63DC-4BE1-B82A-CFE5E3337508}" srcOrd="1" destOrd="0" presId="urn:microsoft.com/office/officeart/2009/3/layout/HorizontalOrganizationChart"/>
    <dgm:cxn modelId="{D647B752-069F-483A-AFCA-B6D8701574A3}" type="presParOf" srcId="{C0F70F4F-A2A3-4389-8647-FE1946FA7751}" destId="{D7018754-3AE5-45A2-AB00-B28EFF0EC8C1}" srcOrd="2" destOrd="0" presId="urn:microsoft.com/office/officeart/2009/3/layout/HorizontalOrganizationChart"/>
    <dgm:cxn modelId="{34BC5095-EF6C-4AFB-8702-DB40D372F161}" type="presParOf" srcId="{4F5FEB40-31DE-4CB9-812E-3BB6CF127825}" destId="{4665B22A-F344-499A-8474-6B921104958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EDED4B-23D4-4110-AAB7-82F37D96796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90584F-1931-40F2-B0BB-52E56CD84EDA}">
      <dgm:prSet/>
      <dgm:spPr/>
      <dgm:t>
        <a:bodyPr/>
        <a:lstStyle/>
        <a:p>
          <a:r>
            <a:rPr lang="en-US" dirty="0"/>
            <a:t>Hype around cryptocurrency</a:t>
          </a:r>
        </a:p>
      </dgm:t>
    </dgm:pt>
    <dgm:pt modelId="{9D27D5AC-9F99-4E02-BFE4-25DBCD7B802F}" type="parTrans" cxnId="{2691BE4F-1CE1-4417-8399-F5C0FACE0BF3}">
      <dgm:prSet/>
      <dgm:spPr/>
      <dgm:t>
        <a:bodyPr/>
        <a:lstStyle/>
        <a:p>
          <a:endParaRPr lang="en-US"/>
        </a:p>
      </dgm:t>
    </dgm:pt>
    <dgm:pt modelId="{A10B8EE2-489D-4E99-9554-C84609E80BDC}" type="sibTrans" cxnId="{2691BE4F-1CE1-4417-8399-F5C0FACE0BF3}">
      <dgm:prSet/>
      <dgm:spPr/>
      <dgm:t>
        <a:bodyPr/>
        <a:lstStyle/>
        <a:p>
          <a:endParaRPr lang="en-US"/>
        </a:p>
      </dgm:t>
    </dgm:pt>
    <dgm:pt modelId="{C9A05B8C-B1D1-4933-BCF5-F2AC3E98058F}">
      <dgm:prSet/>
      <dgm:spPr/>
      <dgm:t>
        <a:bodyPr/>
        <a:lstStyle/>
        <a:p>
          <a:r>
            <a:rPr lang="en-US" dirty="0"/>
            <a:t>Wild fluctuation causes inconsistent data distribution</a:t>
          </a:r>
        </a:p>
      </dgm:t>
    </dgm:pt>
    <dgm:pt modelId="{728F186C-B59B-461E-93CB-5259FC3A1EA9}" type="parTrans" cxnId="{9180BDD4-EC46-4CBC-BCA8-2A3FF539A2C7}">
      <dgm:prSet/>
      <dgm:spPr/>
      <dgm:t>
        <a:bodyPr/>
        <a:lstStyle/>
        <a:p>
          <a:endParaRPr lang="en-US"/>
        </a:p>
      </dgm:t>
    </dgm:pt>
    <dgm:pt modelId="{E100A67D-2AD8-4651-8C0C-E8339AFD0659}" type="sibTrans" cxnId="{9180BDD4-EC46-4CBC-BCA8-2A3FF539A2C7}">
      <dgm:prSet/>
      <dgm:spPr/>
      <dgm:t>
        <a:bodyPr/>
        <a:lstStyle/>
        <a:p>
          <a:endParaRPr lang="en-US"/>
        </a:p>
      </dgm:t>
    </dgm:pt>
    <dgm:pt modelId="{E3414374-AE4E-49B8-A9AB-8DD142E06F12}">
      <dgm:prSet/>
      <dgm:spPr/>
      <dgm:t>
        <a:bodyPr/>
        <a:lstStyle/>
        <a:p>
          <a:r>
            <a:rPr lang="en-US"/>
            <a:t>Data sampling less than a day is influenced by high frequency trading or algorithmic trading</a:t>
          </a:r>
        </a:p>
      </dgm:t>
    </dgm:pt>
    <dgm:pt modelId="{F86E3C9C-3C48-4853-912D-5A055C8680BE}" type="parTrans" cxnId="{130F6D6B-4B11-4EEE-85FF-7F129765679F}">
      <dgm:prSet/>
      <dgm:spPr/>
      <dgm:t>
        <a:bodyPr/>
        <a:lstStyle/>
        <a:p>
          <a:endParaRPr lang="en-US"/>
        </a:p>
      </dgm:t>
    </dgm:pt>
    <dgm:pt modelId="{BD9C2332-A180-4F06-91C8-8676F6DC457A}" type="sibTrans" cxnId="{130F6D6B-4B11-4EEE-85FF-7F129765679F}">
      <dgm:prSet/>
      <dgm:spPr/>
      <dgm:t>
        <a:bodyPr/>
        <a:lstStyle/>
        <a:p>
          <a:endParaRPr lang="en-US"/>
        </a:p>
      </dgm:t>
    </dgm:pt>
    <dgm:pt modelId="{0D49CA3A-FF23-4B9F-81C4-38713F4E2453}">
      <dgm:prSet/>
      <dgm:spPr/>
      <dgm:t>
        <a:bodyPr/>
        <a:lstStyle/>
        <a:p>
          <a:r>
            <a:rPr lang="en-US" dirty="0"/>
            <a:t>News and rumors happen at any time and are a driving force to multi-day horizons</a:t>
          </a:r>
        </a:p>
      </dgm:t>
    </dgm:pt>
    <dgm:pt modelId="{D3AF6E2E-83EB-4A67-88CE-3C62676BE68F}" type="parTrans" cxnId="{5FD5A6DE-44AF-4240-94B6-5789C421AE8D}">
      <dgm:prSet/>
      <dgm:spPr/>
      <dgm:t>
        <a:bodyPr/>
        <a:lstStyle/>
        <a:p>
          <a:endParaRPr lang="en-US"/>
        </a:p>
      </dgm:t>
    </dgm:pt>
    <dgm:pt modelId="{92E1BFE3-C48E-4FFF-B981-DA0D1BAE6345}" type="sibTrans" cxnId="{5FD5A6DE-44AF-4240-94B6-5789C421AE8D}">
      <dgm:prSet/>
      <dgm:spPr/>
      <dgm:t>
        <a:bodyPr/>
        <a:lstStyle/>
        <a:p>
          <a:endParaRPr lang="en-US"/>
        </a:p>
      </dgm:t>
    </dgm:pt>
    <dgm:pt modelId="{8A722907-5059-4E82-B608-97FF3CC00940}" type="pres">
      <dgm:prSet presAssocID="{15EDED4B-23D4-4110-AAB7-82F37D967962}" presName="diagram" presStyleCnt="0">
        <dgm:presLayoutVars>
          <dgm:dir/>
          <dgm:resizeHandles val="exact"/>
        </dgm:presLayoutVars>
      </dgm:prSet>
      <dgm:spPr/>
    </dgm:pt>
    <dgm:pt modelId="{A190270C-AF82-42EE-8815-757F6EEC7393}" type="pres">
      <dgm:prSet presAssocID="{0690584F-1931-40F2-B0BB-52E56CD84EDA}" presName="node" presStyleLbl="node1" presStyleIdx="0" presStyleCnt="4">
        <dgm:presLayoutVars>
          <dgm:bulletEnabled val="1"/>
        </dgm:presLayoutVars>
      </dgm:prSet>
      <dgm:spPr/>
    </dgm:pt>
    <dgm:pt modelId="{C3283228-8FB3-4250-B03B-06B205EA9C88}" type="pres">
      <dgm:prSet presAssocID="{A10B8EE2-489D-4E99-9554-C84609E80BDC}" presName="sibTrans" presStyleCnt="0"/>
      <dgm:spPr/>
    </dgm:pt>
    <dgm:pt modelId="{0D1E8919-DADF-411C-A7C8-8966D2CA3C01}" type="pres">
      <dgm:prSet presAssocID="{C9A05B8C-B1D1-4933-BCF5-F2AC3E98058F}" presName="node" presStyleLbl="node1" presStyleIdx="1" presStyleCnt="4">
        <dgm:presLayoutVars>
          <dgm:bulletEnabled val="1"/>
        </dgm:presLayoutVars>
      </dgm:prSet>
      <dgm:spPr/>
    </dgm:pt>
    <dgm:pt modelId="{661C348B-16FC-4019-AE47-6A7690213982}" type="pres">
      <dgm:prSet presAssocID="{E100A67D-2AD8-4651-8C0C-E8339AFD0659}" presName="sibTrans" presStyleCnt="0"/>
      <dgm:spPr/>
    </dgm:pt>
    <dgm:pt modelId="{6927EB24-4A24-423F-8869-7F1EE3B136A8}" type="pres">
      <dgm:prSet presAssocID="{E3414374-AE4E-49B8-A9AB-8DD142E06F12}" presName="node" presStyleLbl="node1" presStyleIdx="2" presStyleCnt="4">
        <dgm:presLayoutVars>
          <dgm:bulletEnabled val="1"/>
        </dgm:presLayoutVars>
      </dgm:prSet>
      <dgm:spPr/>
    </dgm:pt>
    <dgm:pt modelId="{F56A30ED-13AE-4DB9-B0B3-BD83C2AA7CE7}" type="pres">
      <dgm:prSet presAssocID="{BD9C2332-A180-4F06-91C8-8676F6DC457A}" presName="sibTrans" presStyleCnt="0"/>
      <dgm:spPr/>
    </dgm:pt>
    <dgm:pt modelId="{B43E4A77-D478-4245-8ECA-668CC279B282}" type="pres">
      <dgm:prSet presAssocID="{0D49CA3A-FF23-4B9F-81C4-38713F4E2453}" presName="node" presStyleLbl="node1" presStyleIdx="3" presStyleCnt="4">
        <dgm:presLayoutVars>
          <dgm:bulletEnabled val="1"/>
        </dgm:presLayoutVars>
      </dgm:prSet>
      <dgm:spPr/>
    </dgm:pt>
  </dgm:ptLst>
  <dgm:cxnLst>
    <dgm:cxn modelId="{AE0FFA0B-887C-4089-85D3-B6F032853B78}" type="presOf" srcId="{C9A05B8C-B1D1-4933-BCF5-F2AC3E98058F}" destId="{0D1E8919-DADF-411C-A7C8-8966D2CA3C01}" srcOrd="0" destOrd="0" presId="urn:microsoft.com/office/officeart/2005/8/layout/default"/>
    <dgm:cxn modelId="{7C0A1022-E932-4E96-B61C-8C0ED1E6312A}" type="presOf" srcId="{0690584F-1931-40F2-B0BB-52E56CD84EDA}" destId="{A190270C-AF82-42EE-8815-757F6EEC7393}" srcOrd="0" destOrd="0" presId="urn:microsoft.com/office/officeart/2005/8/layout/default"/>
    <dgm:cxn modelId="{E2564A4A-D491-4580-9071-63FB06E0E5DE}" type="presOf" srcId="{E3414374-AE4E-49B8-A9AB-8DD142E06F12}" destId="{6927EB24-4A24-423F-8869-7F1EE3B136A8}" srcOrd="0" destOrd="0" presId="urn:microsoft.com/office/officeart/2005/8/layout/default"/>
    <dgm:cxn modelId="{130F6D6B-4B11-4EEE-85FF-7F129765679F}" srcId="{15EDED4B-23D4-4110-AAB7-82F37D967962}" destId="{E3414374-AE4E-49B8-A9AB-8DD142E06F12}" srcOrd="2" destOrd="0" parTransId="{F86E3C9C-3C48-4853-912D-5A055C8680BE}" sibTransId="{BD9C2332-A180-4F06-91C8-8676F6DC457A}"/>
    <dgm:cxn modelId="{2691BE4F-1CE1-4417-8399-F5C0FACE0BF3}" srcId="{15EDED4B-23D4-4110-AAB7-82F37D967962}" destId="{0690584F-1931-40F2-B0BB-52E56CD84EDA}" srcOrd="0" destOrd="0" parTransId="{9D27D5AC-9F99-4E02-BFE4-25DBCD7B802F}" sibTransId="{A10B8EE2-489D-4E99-9554-C84609E80BDC}"/>
    <dgm:cxn modelId="{8D2490A9-6472-4B86-8A61-7980CD9D9618}" type="presOf" srcId="{0D49CA3A-FF23-4B9F-81C4-38713F4E2453}" destId="{B43E4A77-D478-4245-8ECA-668CC279B282}" srcOrd="0" destOrd="0" presId="urn:microsoft.com/office/officeart/2005/8/layout/default"/>
    <dgm:cxn modelId="{9180BDD4-EC46-4CBC-BCA8-2A3FF539A2C7}" srcId="{15EDED4B-23D4-4110-AAB7-82F37D967962}" destId="{C9A05B8C-B1D1-4933-BCF5-F2AC3E98058F}" srcOrd="1" destOrd="0" parTransId="{728F186C-B59B-461E-93CB-5259FC3A1EA9}" sibTransId="{E100A67D-2AD8-4651-8C0C-E8339AFD0659}"/>
    <dgm:cxn modelId="{5FD5A6DE-44AF-4240-94B6-5789C421AE8D}" srcId="{15EDED4B-23D4-4110-AAB7-82F37D967962}" destId="{0D49CA3A-FF23-4B9F-81C4-38713F4E2453}" srcOrd="3" destOrd="0" parTransId="{D3AF6E2E-83EB-4A67-88CE-3C62676BE68F}" sibTransId="{92E1BFE3-C48E-4FFF-B981-DA0D1BAE6345}"/>
    <dgm:cxn modelId="{E52A71EE-3E85-4438-8A13-E45DA5E6570B}" type="presOf" srcId="{15EDED4B-23D4-4110-AAB7-82F37D967962}" destId="{8A722907-5059-4E82-B608-97FF3CC00940}" srcOrd="0" destOrd="0" presId="urn:microsoft.com/office/officeart/2005/8/layout/default"/>
    <dgm:cxn modelId="{70C114D1-18AA-4732-A32A-ADA5E9833DFE}" type="presParOf" srcId="{8A722907-5059-4E82-B608-97FF3CC00940}" destId="{A190270C-AF82-42EE-8815-757F6EEC7393}" srcOrd="0" destOrd="0" presId="urn:microsoft.com/office/officeart/2005/8/layout/default"/>
    <dgm:cxn modelId="{1C4FDBA6-DE7C-484B-81E0-F460DEA5C386}" type="presParOf" srcId="{8A722907-5059-4E82-B608-97FF3CC00940}" destId="{C3283228-8FB3-4250-B03B-06B205EA9C88}" srcOrd="1" destOrd="0" presId="urn:microsoft.com/office/officeart/2005/8/layout/default"/>
    <dgm:cxn modelId="{DB12AE0C-F0E3-43A0-BF45-0C19AEB1C731}" type="presParOf" srcId="{8A722907-5059-4E82-B608-97FF3CC00940}" destId="{0D1E8919-DADF-411C-A7C8-8966D2CA3C01}" srcOrd="2" destOrd="0" presId="urn:microsoft.com/office/officeart/2005/8/layout/default"/>
    <dgm:cxn modelId="{33DB6855-46A7-4AF5-BD0C-8B71946585CC}" type="presParOf" srcId="{8A722907-5059-4E82-B608-97FF3CC00940}" destId="{661C348B-16FC-4019-AE47-6A7690213982}" srcOrd="3" destOrd="0" presId="urn:microsoft.com/office/officeart/2005/8/layout/default"/>
    <dgm:cxn modelId="{8478F7AD-652B-4235-B8CE-7B187D3478A5}" type="presParOf" srcId="{8A722907-5059-4E82-B608-97FF3CC00940}" destId="{6927EB24-4A24-423F-8869-7F1EE3B136A8}" srcOrd="4" destOrd="0" presId="urn:microsoft.com/office/officeart/2005/8/layout/default"/>
    <dgm:cxn modelId="{E94ECB2B-AD93-4BB9-BA7B-96BA54CCABE4}" type="presParOf" srcId="{8A722907-5059-4E82-B608-97FF3CC00940}" destId="{F56A30ED-13AE-4DB9-B0B3-BD83C2AA7CE7}" srcOrd="5" destOrd="0" presId="urn:microsoft.com/office/officeart/2005/8/layout/default"/>
    <dgm:cxn modelId="{A19F6706-303B-4584-94DD-05CC59152746}" type="presParOf" srcId="{8A722907-5059-4E82-B608-97FF3CC00940}" destId="{B43E4A77-D478-4245-8ECA-668CC279B28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0278E9-6F2F-45F3-BB89-89E7C090E74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62868D-D832-46BA-846B-857A2D88CA51}">
      <dgm:prSet/>
      <dgm:spPr/>
      <dgm:t>
        <a:bodyPr/>
        <a:lstStyle/>
        <a:p>
          <a:r>
            <a:rPr lang="en-US"/>
            <a:t>System comprised of six main components</a:t>
          </a:r>
        </a:p>
      </dgm:t>
    </dgm:pt>
    <dgm:pt modelId="{20C8C40E-492C-4A17-B538-AB71CA6CC523}" type="parTrans" cxnId="{AA2B9488-C692-46B3-BB44-5A2750BCE362}">
      <dgm:prSet/>
      <dgm:spPr/>
      <dgm:t>
        <a:bodyPr/>
        <a:lstStyle/>
        <a:p>
          <a:endParaRPr lang="en-US"/>
        </a:p>
      </dgm:t>
    </dgm:pt>
    <dgm:pt modelId="{452F6EBC-B4E0-4A94-AFDD-5BDBE7591B4D}" type="sibTrans" cxnId="{AA2B9488-C692-46B3-BB44-5A2750BCE362}">
      <dgm:prSet/>
      <dgm:spPr/>
      <dgm:t>
        <a:bodyPr/>
        <a:lstStyle/>
        <a:p>
          <a:endParaRPr lang="en-US"/>
        </a:p>
      </dgm:t>
    </dgm:pt>
    <dgm:pt modelId="{A3FD9728-A631-4E0E-9F69-779687A095D5}">
      <dgm:prSet/>
      <dgm:spPr/>
      <dgm:t>
        <a:bodyPr/>
        <a:lstStyle/>
        <a:p>
          <a:r>
            <a:rPr lang="en-US"/>
            <a:t>Recommender</a:t>
          </a:r>
        </a:p>
      </dgm:t>
    </dgm:pt>
    <dgm:pt modelId="{16164569-17C4-469E-9BA0-11FA6E6144AD}" type="parTrans" cxnId="{55782B9F-E0AC-4477-AEC1-8E857699E234}">
      <dgm:prSet/>
      <dgm:spPr/>
      <dgm:t>
        <a:bodyPr/>
        <a:lstStyle/>
        <a:p>
          <a:endParaRPr lang="en-US"/>
        </a:p>
      </dgm:t>
    </dgm:pt>
    <dgm:pt modelId="{5FC7168E-5EE9-448E-83FC-F7F849C6AB03}" type="sibTrans" cxnId="{55782B9F-E0AC-4477-AEC1-8E857699E234}">
      <dgm:prSet/>
      <dgm:spPr/>
      <dgm:t>
        <a:bodyPr/>
        <a:lstStyle/>
        <a:p>
          <a:endParaRPr lang="en-US"/>
        </a:p>
      </dgm:t>
    </dgm:pt>
    <dgm:pt modelId="{290DA24D-7AEA-4143-8AB3-B2709C9D0E3D}">
      <dgm:prSet/>
      <dgm:spPr/>
      <dgm:t>
        <a:bodyPr/>
        <a:lstStyle/>
        <a:p>
          <a:r>
            <a:rPr lang="en-US"/>
            <a:t>Data Aggregator</a:t>
          </a:r>
        </a:p>
      </dgm:t>
    </dgm:pt>
    <dgm:pt modelId="{02913968-1A5C-47FB-A473-2D82FA4C56E2}" type="parTrans" cxnId="{9FA226F7-2686-4EEA-874F-8166D0744269}">
      <dgm:prSet/>
      <dgm:spPr/>
      <dgm:t>
        <a:bodyPr/>
        <a:lstStyle/>
        <a:p>
          <a:endParaRPr lang="en-US"/>
        </a:p>
      </dgm:t>
    </dgm:pt>
    <dgm:pt modelId="{48D078E4-978C-404D-9793-F26C48546978}" type="sibTrans" cxnId="{9FA226F7-2686-4EEA-874F-8166D0744269}">
      <dgm:prSet/>
      <dgm:spPr/>
      <dgm:t>
        <a:bodyPr/>
        <a:lstStyle/>
        <a:p>
          <a:endParaRPr lang="en-US"/>
        </a:p>
      </dgm:t>
    </dgm:pt>
    <dgm:pt modelId="{9DC3E144-7FFF-4701-ADC5-11CA45B1F9A0}">
      <dgm:prSet/>
      <dgm:spPr/>
      <dgm:t>
        <a:bodyPr/>
        <a:lstStyle/>
        <a:p>
          <a:r>
            <a:rPr lang="en-US"/>
            <a:t>Sentimentor</a:t>
          </a:r>
        </a:p>
      </dgm:t>
    </dgm:pt>
    <dgm:pt modelId="{BB2BD7B0-4FD6-47B2-9742-EF80B6BA51A0}" type="parTrans" cxnId="{D1B2F5DC-CDB3-4CD4-A6B8-C0D3912F4E2D}">
      <dgm:prSet/>
      <dgm:spPr/>
      <dgm:t>
        <a:bodyPr/>
        <a:lstStyle/>
        <a:p>
          <a:endParaRPr lang="en-US"/>
        </a:p>
      </dgm:t>
    </dgm:pt>
    <dgm:pt modelId="{E8B6270A-C08D-4B00-94A2-6B758B9E6A5C}" type="sibTrans" cxnId="{D1B2F5DC-CDB3-4CD4-A6B8-C0D3912F4E2D}">
      <dgm:prSet/>
      <dgm:spPr/>
      <dgm:t>
        <a:bodyPr/>
        <a:lstStyle/>
        <a:p>
          <a:endParaRPr lang="en-US"/>
        </a:p>
      </dgm:t>
    </dgm:pt>
    <dgm:pt modelId="{22C6C0F3-7B48-4481-ADB1-3F78E8EC7D35}">
      <dgm:prSet/>
      <dgm:spPr/>
      <dgm:t>
        <a:bodyPr/>
        <a:lstStyle/>
        <a:p>
          <a:r>
            <a:rPr lang="en-US" i="1"/>
            <a:t>Labeler</a:t>
          </a:r>
          <a:endParaRPr lang="en-US"/>
        </a:p>
      </dgm:t>
    </dgm:pt>
    <dgm:pt modelId="{70367CDF-07F5-4D7B-91DD-D9A87D032B7D}" type="parTrans" cxnId="{03E3FF72-2718-4C30-AAA0-3CD4344A1603}">
      <dgm:prSet/>
      <dgm:spPr/>
      <dgm:t>
        <a:bodyPr/>
        <a:lstStyle/>
        <a:p>
          <a:endParaRPr lang="en-US"/>
        </a:p>
      </dgm:t>
    </dgm:pt>
    <dgm:pt modelId="{FB611369-22C0-41CA-9881-EFD75223116B}" type="sibTrans" cxnId="{03E3FF72-2718-4C30-AAA0-3CD4344A1603}">
      <dgm:prSet/>
      <dgm:spPr/>
      <dgm:t>
        <a:bodyPr/>
        <a:lstStyle/>
        <a:p>
          <a:endParaRPr lang="en-US"/>
        </a:p>
      </dgm:t>
    </dgm:pt>
    <dgm:pt modelId="{7EBA4A30-FFBC-4D31-A1E7-8E8B1AAB5D66}">
      <dgm:prSet/>
      <dgm:spPr/>
      <dgm:t>
        <a:bodyPr/>
        <a:lstStyle/>
        <a:p>
          <a:r>
            <a:rPr lang="en-US" i="1"/>
            <a:t>Modeler</a:t>
          </a:r>
          <a:endParaRPr lang="en-US"/>
        </a:p>
      </dgm:t>
    </dgm:pt>
    <dgm:pt modelId="{D62ECF20-C6FF-4832-A6BF-EF069431FA23}" type="parTrans" cxnId="{7D08AACD-4C69-426E-8070-71E66082A207}">
      <dgm:prSet/>
      <dgm:spPr/>
      <dgm:t>
        <a:bodyPr/>
        <a:lstStyle/>
        <a:p>
          <a:endParaRPr lang="en-US"/>
        </a:p>
      </dgm:t>
    </dgm:pt>
    <dgm:pt modelId="{385932A2-04E8-4312-92FC-60956E560A5D}" type="sibTrans" cxnId="{7D08AACD-4C69-426E-8070-71E66082A207}">
      <dgm:prSet/>
      <dgm:spPr/>
      <dgm:t>
        <a:bodyPr/>
        <a:lstStyle/>
        <a:p>
          <a:endParaRPr lang="en-US"/>
        </a:p>
      </dgm:t>
    </dgm:pt>
    <dgm:pt modelId="{DBB0FD80-525A-4581-BE04-B2ED53F84F17}">
      <dgm:prSet/>
      <dgm:spPr/>
      <dgm:t>
        <a:bodyPr/>
        <a:lstStyle/>
        <a:p>
          <a:r>
            <a:rPr lang="en-US"/>
            <a:t>Data Store</a:t>
          </a:r>
        </a:p>
      </dgm:t>
    </dgm:pt>
    <dgm:pt modelId="{16B7F56C-D2CA-4DA3-B8DF-737FD829CBFA}" type="parTrans" cxnId="{E4CCA7B8-0C65-41E0-9BD1-7CD6C1754093}">
      <dgm:prSet/>
      <dgm:spPr/>
      <dgm:t>
        <a:bodyPr/>
        <a:lstStyle/>
        <a:p>
          <a:endParaRPr lang="en-US"/>
        </a:p>
      </dgm:t>
    </dgm:pt>
    <dgm:pt modelId="{415EEE55-1DED-4FD3-9B87-6433F2237882}" type="sibTrans" cxnId="{E4CCA7B8-0C65-41E0-9BD1-7CD6C1754093}">
      <dgm:prSet/>
      <dgm:spPr/>
      <dgm:t>
        <a:bodyPr/>
        <a:lstStyle/>
        <a:p>
          <a:endParaRPr lang="en-US"/>
        </a:p>
      </dgm:t>
    </dgm:pt>
    <dgm:pt modelId="{EAF2114D-D462-4AE1-90AE-C170A3999912}" type="pres">
      <dgm:prSet presAssocID="{970278E9-6F2F-45F3-BB89-89E7C090E74A}" presName="Name0" presStyleCnt="0">
        <dgm:presLayoutVars>
          <dgm:dir/>
          <dgm:animLvl val="lvl"/>
          <dgm:resizeHandles val="exact"/>
        </dgm:presLayoutVars>
      </dgm:prSet>
      <dgm:spPr/>
    </dgm:pt>
    <dgm:pt modelId="{03D87BFE-A8A5-4EE3-AB17-4B772B7CBCBE}" type="pres">
      <dgm:prSet presAssocID="{4C62868D-D832-46BA-846B-857A2D88CA51}" presName="linNode" presStyleCnt="0"/>
      <dgm:spPr/>
    </dgm:pt>
    <dgm:pt modelId="{B417885D-5CB9-43B3-9DBA-6426AD16CAD8}" type="pres">
      <dgm:prSet presAssocID="{4C62868D-D832-46BA-846B-857A2D88CA51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6BA3CEE6-6A11-4643-ABE8-539B99E375E4}" type="pres">
      <dgm:prSet presAssocID="{4C62868D-D832-46BA-846B-857A2D88CA51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22722A15-3103-4335-AAA5-0584E33F1D59}" type="presOf" srcId="{9DC3E144-7FFF-4701-ADC5-11CA45B1F9A0}" destId="{6BA3CEE6-6A11-4643-ABE8-539B99E375E4}" srcOrd="0" destOrd="2" presId="urn:microsoft.com/office/officeart/2005/8/layout/vList5"/>
    <dgm:cxn modelId="{8CE04862-B01E-4014-AC5E-5877DF02666A}" type="presOf" srcId="{290DA24D-7AEA-4143-8AB3-B2709C9D0E3D}" destId="{6BA3CEE6-6A11-4643-ABE8-539B99E375E4}" srcOrd="0" destOrd="1" presId="urn:microsoft.com/office/officeart/2005/8/layout/vList5"/>
    <dgm:cxn modelId="{03E3FF72-2718-4C30-AAA0-3CD4344A1603}" srcId="{4C62868D-D832-46BA-846B-857A2D88CA51}" destId="{22C6C0F3-7B48-4481-ADB1-3F78E8EC7D35}" srcOrd="3" destOrd="0" parTransId="{70367CDF-07F5-4D7B-91DD-D9A87D032B7D}" sibTransId="{FB611369-22C0-41CA-9881-EFD75223116B}"/>
    <dgm:cxn modelId="{A951A355-8512-42BB-B630-0D7E8A240DDB}" type="presOf" srcId="{4C62868D-D832-46BA-846B-857A2D88CA51}" destId="{B417885D-5CB9-43B3-9DBA-6426AD16CAD8}" srcOrd="0" destOrd="0" presId="urn:microsoft.com/office/officeart/2005/8/layout/vList5"/>
    <dgm:cxn modelId="{AA2B9488-C692-46B3-BB44-5A2750BCE362}" srcId="{970278E9-6F2F-45F3-BB89-89E7C090E74A}" destId="{4C62868D-D832-46BA-846B-857A2D88CA51}" srcOrd="0" destOrd="0" parTransId="{20C8C40E-492C-4A17-B538-AB71CA6CC523}" sibTransId="{452F6EBC-B4E0-4A94-AFDD-5BDBE7591B4D}"/>
    <dgm:cxn modelId="{E09E6B9D-3B34-452A-B77F-F2C2854746D8}" type="presOf" srcId="{970278E9-6F2F-45F3-BB89-89E7C090E74A}" destId="{EAF2114D-D462-4AE1-90AE-C170A3999912}" srcOrd="0" destOrd="0" presId="urn:microsoft.com/office/officeart/2005/8/layout/vList5"/>
    <dgm:cxn modelId="{55782B9F-E0AC-4477-AEC1-8E857699E234}" srcId="{4C62868D-D832-46BA-846B-857A2D88CA51}" destId="{A3FD9728-A631-4E0E-9F69-779687A095D5}" srcOrd="0" destOrd="0" parTransId="{16164569-17C4-469E-9BA0-11FA6E6144AD}" sibTransId="{5FC7168E-5EE9-448E-83FC-F7F849C6AB03}"/>
    <dgm:cxn modelId="{6A3DD9A7-B765-4442-8D3F-42207F113D5E}" type="presOf" srcId="{DBB0FD80-525A-4581-BE04-B2ED53F84F17}" destId="{6BA3CEE6-6A11-4643-ABE8-539B99E375E4}" srcOrd="0" destOrd="5" presId="urn:microsoft.com/office/officeart/2005/8/layout/vList5"/>
    <dgm:cxn modelId="{042D80B0-CA60-4B14-83E8-CCB452709115}" type="presOf" srcId="{A3FD9728-A631-4E0E-9F69-779687A095D5}" destId="{6BA3CEE6-6A11-4643-ABE8-539B99E375E4}" srcOrd="0" destOrd="0" presId="urn:microsoft.com/office/officeart/2005/8/layout/vList5"/>
    <dgm:cxn modelId="{E4CCA7B8-0C65-41E0-9BD1-7CD6C1754093}" srcId="{4C62868D-D832-46BA-846B-857A2D88CA51}" destId="{DBB0FD80-525A-4581-BE04-B2ED53F84F17}" srcOrd="5" destOrd="0" parTransId="{16B7F56C-D2CA-4DA3-B8DF-737FD829CBFA}" sibTransId="{415EEE55-1DED-4FD3-9B87-6433F2237882}"/>
    <dgm:cxn modelId="{203FB3C4-4990-4BD5-BAFA-0FBDE5F75411}" type="presOf" srcId="{22C6C0F3-7B48-4481-ADB1-3F78E8EC7D35}" destId="{6BA3CEE6-6A11-4643-ABE8-539B99E375E4}" srcOrd="0" destOrd="3" presId="urn:microsoft.com/office/officeart/2005/8/layout/vList5"/>
    <dgm:cxn modelId="{7D08AACD-4C69-426E-8070-71E66082A207}" srcId="{4C62868D-D832-46BA-846B-857A2D88CA51}" destId="{7EBA4A30-FFBC-4D31-A1E7-8E8B1AAB5D66}" srcOrd="4" destOrd="0" parTransId="{D62ECF20-C6FF-4832-A6BF-EF069431FA23}" sibTransId="{385932A2-04E8-4312-92FC-60956E560A5D}"/>
    <dgm:cxn modelId="{52739CD8-33AF-4EFF-8BAB-F4948FC6B700}" type="presOf" srcId="{7EBA4A30-FFBC-4D31-A1E7-8E8B1AAB5D66}" destId="{6BA3CEE6-6A11-4643-ABE8-539B99E375E4}" srcOrd="0" destOrd="4" presId="urn:microsoft.com/office/officeart/2005/8/layout/vList5"/>
    <dgm:cxn modelId="{D1B2F5DC-CDB3-4CD4-A6B8-C0D3912F4E2D}" srcId="{4C62868D-D832-46BA-846B-857A2D88CA51}" destId="{9DC3E144-7FFF-4701-ADC5-11CA45B1F9A0}" srcOrd="2" destOrd="0" parTransId="{BB2BD7B0-4FD6-47B2-9742-EF80B6BA51A0}" sibTransId="{E8B6270A-C08D-4B00-94A2-6B758B9E6A5C}"/>
    <dgm:cxn modelId="{9FA226F7-2686-4EEA-874F-8166D0744269}" srcId="{4C62868D-D832-46BA-846B-857A2D88CA51}" destId="{290DA24D-7AEA-4143-8AB3-B2709C9D0E3D}" srcOrd="1" destOrd="0" parTransId="{02913968-1A5C-47FB-A473-2D82FA4C56E2}" sibTransId="{48D078E4-978C-404D-9793-F26C48546978}"/>
    <dgm:cxn modelId="{AFDD89D8-C4A8-45B4-A15D-E04E51731575}" type="presParOf" srcId="{EAF2114D-D462-4AE1-90AE-C170A3999912}" destId="{03D87BFE-A8A5-4EE3-AB17-4B772B7CBCBE}" srcOrd="0" destOrd="0" presId="urn:microsoft.com/office/officeart/2005/8/layout/vList5"/>
    <dgm:cxn modelId="{4E972A94-FB50-4AD7-BF98-1F93CD5B6236}" type="presParOf" srcId="{03D87BFE-A8A5-4EE3-AB17-4B772B7CBCBE}" destId="{B417885D-5CB9-43B3-9DBA-6426AD16CAD8}" srcOrd="0" destOrd="0" presId="urn:microsoft.com/office/officeart/2005/8/layout/vList5"/>
    <dgm:cxn modelId="{6D0191EB-9EC6-4223-B569-10427D80EF73}" type="presParOf" srcId="{03D87BFE-A8A5-4EE3-AB17-4B772B7CBCBE}" destId="{6BA3CEE6-6A11-4643-ABE8-539B99E375E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641981-43D0-4258-A871-F59976E499A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8F549C-D404-464C-BF54-FA1D136D9B46}">
      <dgm:prSet/>
      <dgm:spPr/>
      <dgm:t>
        <a:bodyPr/>
        <a:lstStyle/>
        <a:p>
          <a:r>
            <a:rPr lang="en-US" dirty="0"/>
            <a:t>One hour time period data stream</a:t>
          </a:r>
        </a:p>
      </dgm:t>
    </dgm:pt>
    <dgm:pt modelId="{B890898D-B527-48E0-846F-04F98F2077F0}" type="parTrans" cxnId="{685E3BF3-6AC0-49F4-B6B0-D23FA9D6FEA1}">
      <dgm:prSet/>
      <dgm:spPr/>
      <dgm:t>
        <a:bodyPr/>
        <a:lstStyle/>
        <a:p>
          <a:endParaRPr lang="en-US"/>
        </a:p>
      </dgm:t>
    </dgm:pt>
    <dgm:pt modelId="{ABB649BB-003D-446C-91AB-1B4883DFC4BE}" type="sibTrans" cxnId="{685E3BF3-6AC0-49F4-B6B0-D23FA9D6FEA1}">
      <dgm:prSet/>
      <dgm:spPr/>
      <dgm:t>
        <a:bodyPr/>
        <a:lstStyle/>
        <a:p>
          <a:endParaRPr lang="en-US"/>
        </a:p>
      </dgm:t>
    </dgm:pt>
    <dgm:pt modelId="{7A87DCC1-D7BE-4E5B-8D82-1C419E4B324A}">
      <dgm:prSet/>
      <dgm:spPr/>
      <dgm:t>
        <a:bodyPr/>
        <a:lstStyle/>
        <a:p>
          <a:r>
            <a:rPr lang="en-US" dirty="0"/>
            <a:t>Fitted with Bollinger Bands technical indicators</a:t>
          </a:r>
        </a:p>
      </dgm:t>
    </dgm:pt>
    <dgm:pt modelId="{7E1991F0-B488-4F0C-A1E4-F38E6EC0ACF1}" type="parTrans" cxnId="{1B9404DB-1FD6-4132-A384-13631B8831F8}">
      <dgm:prSet/>
      <dgm:spPr/>
      <dgm:t>
        <a:bodyPr/>
        <a:lstStyle/>
        <a:p>
          <a:endParaRPr lang="en-US"/>
        </a:p>
      </dgm:t>
    </dgm:pt>
    <dgm:pt modelId="{10E4FB10-0020-43DF-A0E8-FE8085FC31D1}" type="sibTrans" cxnId="{1B9404DB-1FD6-4132-A384-13631B8831F8}">
      <dgm:prSet/>
      <dgm:spPr/>
      <dgm:t>
        <a:bodyPr/>
        <a:lstStyle/>
        <a:p>
          <a:endParaRPr lang="en-US"/>
        </a:p>
      </dgm:t>
    </dgm:pt>
    <dgm:pt modelId="{6086EED4-9878-43B8-976F-C6A917B8A4D5}">
      <dgm:prSet/>
      <dgm:spPr/>
      <dgm:t>
        <a:bodyPr/>
        <a:lstStyle/>
        <a:p>
          <a:r>
            <a:rPr lang="en-US"/>
            <a:t>A stochastic gradient boost classifier trained with a stratified 5-fold cross validation</a:t>
          </a:r>
        </a:p>
      </dgm:t>
    </dgm:pt>
    <dgm:pt modelId="{C2944826-9FE7-4CB0-BF8D-35EC1A620255}" type="parTrans" cxnId="{258495F5-11FC-499E-8D6D-74B16B5898B6}">
      <dgm:prSet/>
      <dgm:spPr/>
      <dgm:t>
        <a:bodyPr/>
        <a:lstStyle/>
        <a:p>
          <a:endParaRPr lang="en-US"/>
        </a:p>
      </dgm:t>
    </dgm:pt>
    <dgm:pt modelId="{B5F7D5B7-3B0B-4BE8-94D0-B0C72C3CCFF7}" type="sibTrans" cxnId="{258495F5-11FC-499E-8D6D-74B16B5898B6}">
      <dgm:prSet/>
      <dgm:spPr/>
      <dgm:t>
        <a:bodyPr/>
        <a:lstStyle/>
        <a:p>
          <a:endParaRPr lang="en-US"/>
        </a:p>
      </dgm:t>
    </dgm:pt>
    <dgm:pt modelId="{0FD052F8-9784-4EF8-8902-98DAE219544D}">
      <dgm:prSet/>
      <dgm:spPr/>
      <dgm:t>
        <a:bodyPr/>
        <a:lstStyle/>
        <a:p>
          <a:r>
            <a:rPr lang="en-GB"/>
            <a:t>Calculated dataset by </a:t>
          </a:r>
          <a:r>
            <a:rPr lang="en-GB" i="1"/>
            <a:t>labeler</a:t>
          </a:r>
          <a:r>
            <a:rPr lang="en-GB"/>
            <a:t> component.</a:t>
          </a:r>
          <a:endParaRPr lang="en-US"/>
        </a:p>
      </dgm:t>
    </dgm:pt>
    <dgm:pt modelId="{235E1D86-97A1-4FE7-B303-A2F3346CE318}" type="parTrans" cxnId="{3616E1C7-CC83-4857-92F8-96ADE6CC86BC}">
      <dgm:prSet/>
      <dgm:spPr/>
      <dgm:t>
        <a:bodyPr/>
        <a:lstStyle/>
        <a:p>
          <a:endParaRPr lang="en-US"/>
        </a:p>
      </dgm:t>
    </dgm:pt>
    <dgm:pt modelId="{2E69C3FD-E5DF-45E1-8E35-89A0EDB45AB3}" type="sibTrans" cxnId="{3616E1C7-CC83-4857-92F8-96ADE6CC86BC}">
      <dgm:prSet/>
      <dgm:spPr/>
      <dgm:t>
        <a:bodyPr/>
        <a:lstStyle/>
        <a:p>
          <a:endParaRPr lang="en-US"/>
        </a:p>
      </dgm:t>
    </dgm:pt>
    <dgm:pt modelId="{7F98C6C4-2FBF-465E-8858-83AF9908D119}" type="pres">
      <dgm:prSet presAssocID="{88641981-43D0-4258-A871-F59976E499AE}" presName="Name0" presStyleCnt="0">
        <dgm:presLayoutVars>
          <dgm:dir/>
          <dgm:animLvl val="lvl"/>
          <dgm:resizeHandles val="exact"/>
        </dgm:presLayoutVars>
      </dgm:prSet>
      <dgm:spPr/>
    </dgm:pt>
    <dgm:pt modelId="{9CA097C5-E897-4766-92AE-24596293020B}" type="pres">
      <dgm:prSet presAssocID="{8C8F549C-D404-464C-BF54-FA1D136D9B46}" presName="parTxOnly" presStyleLbl="node1" presStyleIdx="0" presStyleCnt="4" custLinFactY="-100000" custLinFactNeighborX="-1718" custLinFactNeighborY="-147037">
        <dgm:presLayoutVars>
          <dgm:chMax val="0"/>
          <dgm:chPref val="0"/>
          <dgm:bulletEnabled val="1"/>
        </dgm:presLayoutVars>
      </dgm:prSet>
      <dgm:spPr/>
    </dgm:pt>
    <dgm:pt modelId="{083B7279-959D-48AF-829C-87B96CEF4458}" type="pres">
      <dgm:prSet presAssocID="{ABB649BB-003D-446C-91AB-1B4883DFC4BE}" presName="parTxOnlySpace" presStyleCnt="0"/>
      <dgm:spPr/>
    </dgm:pt>
    <dgm:pt modelId="{5364DA74-201D-4062-A819-1E9D9BBEDD43}" type="pres">
      <dgm:prSet presAssocID="{7A87DCC1-D7BE-4E5B-8D82-1C419E4B324A}" presName="parTxOnly" presStyleLbl="node1" presStyleIdx="1" presStyleCnt="4" custLinFactY="-100000" custLinFactNeighborX="-1718" custLinFactNeighborY="-147037">
        <dgm:presLayoutVars>
          <dgm:chMax val="0"/>
          <dgm:chPref val="0"/>
          <dgm:bulletEnabled val="1"/>
        </dgm:presLayoutVars>
      </dgm:prSet>
      <dgm:spPr/>
    </dgm:pt>
    <dgm:pt modelId="{ACB247D4-686B-4939-ACFE-E6C4040687F1}" type="pres">
      <dgm:prSet presAssocID="{10E4FB10-0020-43DF-A0E8-FE8085FC31D1}" presName="parTxOnlySpace" presStyleCnt="0"/>
      <dgm:spPr/>
    </dgm:pt>
    <dgm:pt modelId="{2DAA9A9D-015D-4495-A858-18F87DB18F40}" type="pres">
      <dgm:prSet presAssocID="{6086EED4-9878-43B8-976F-C6A917B8A4D5}" presName="parTxOnly" presStyleLbl="node1" presStyleIdx="2" presStyleCnt="4" custLinFactY="-100000" custLinFactNeighborX="-1718" custLinFactNeighborY="-147037">
        <dgm:presLayoutVars>
          <dgm:chMax val="0"/>
          <dgm:chPref val="0"/>
          <dgm:bulletEnabled val="1"/>
        </dgm:presLayoutVars>
      </dgm:prSet>
      <dgm:spPr/>
    </dgm:pt>
    <dgm:pt modelId="{AAD0FEB2-1E1A-461F-923F-60F5B18C5D3B}" type="pres">
      <dgm:prSet presAssocID="{B5F7D5B7-3B0B-4BE8-94D0-B0C72C3CCFF7}" presName="parTxOnlySpace" presStyleCnt="0"/>
      <dgm:spPr/>
    </dgm:pt>
    <dgm:pt modelId="{A81D6CD1-C88C-4986-AD05-A32255EB56CC}" type="pres">
      <dgm:prSet presAssocID="{0FD052F8-9784-4EF8-8902-98DAE219544D}" presName="parTxOnly" presStyleLbl="node1" presStyleIdx="3" presStyleCnt="4" custLinFactY="-100000" custLinFactNeighborX="-1718" custLinFactNeighborY="-147037">
        <dgm:presLayoutVars>
          <dgm:chMax val="0"/>
          <dgm:chPref val="0"/>
          <dgm:bulletEnabled val="1"/>
        </dgm:presLayoutVars>
      </dgm:prSet>
      <dgm:spPr/>
    </dgm:pt>
  </dgm:ptLst>
  <dgm:cxnLst>
    <dgm:cxn modelId="{7A77AB88-F455-4825-ADFF-4D543274C4A7}" type="presOf" srcId="{88641981-43D0-4258-A871-F59976E499AE}" destId="{7F98C6C4-2FBF-465E-8858-83AF9908D119}" srcOrd="0" destOrd="0" presId="urn:microsoft.com/office/officeart/2005/8/layout/chevron1"/>
    <dgm:cxn modelId="{552BD68A-6F3F-43C5-8059-F3D565AE76F0}" type="presOf" srcId="{0FD052F8-9784-4EF8-8902-98DAE219544D}" destId="{A81D6CD1-C88C-4986-AD05-A32255EB56CC}" srcOrd="0" destOrd="0" presId="urn:microsoft.com/office/officeart/2005/8/layout/chevron1"/>
    <dgm:cxn modelId="{8519A1B3-EE90-4E88-91C9-F0E5341093C3}" type="presOf" srcId="{7A87DCC1-D7BE-4E5B-8D82-1C419E4B324A}" destId="{5364DA74-201D-4062-A819-1E9D9BBEDD43}" srcOrd="0" destOrd="0" presId="urn:microsoft.com/office/officeart/2005/8/layout/chevron1"/>
    <dgm:cxn modelId="{AEA243B9-617F-4032-B748-896533C3511D}" type="presOf" srcId="{8C8F549C-D404-464C-BF54-FA1D136D9B46}" destId="{9CA097C5-E897-4766-92AE-24596293020B}" srcOrd="0" destOrd="0" presId="urn:microsoft.com/office/officeart/2005/8/layout/chevron1"/>
    <dgm:cxn modelId="{8B2465BF-4531-4488-A31D-8B9AAA36706F}" type="presOf" srcId="{6086EED4-9878-43B8-976F-C6A917B8A4D5}" destId="{2DAA9A9D-015D-4495-A858-18F87DB18F40}" srcOrd="0" destOrd="0" presId="urn:microsoft.com/office/officeart/2005/8/layout/chevron1"/>
    <dgm:cxn modelId="{3616E1C7-CC83-4857-92F8-96ADE6CC86BC}" srcId="{88641981-43D0-4258-A871-F59976E499AE}" destId="{0FD052F8-9784-4EF8-8902-98DAE219544D}" srcOrd="3" destOrd="0" parTransId="{235E1D86-97A1-4FE7-B303-A2F3346CE318}" sibTransId="{2E69C3FD-E5DF-45E1-8E35-89A0EDB45AB3}"/>
    <dgm:cxn modelId="{1B9404DB-1FD6-4132-A384-13631B8831F8}" srcId="{88641981-43D0-4258-A871-F59976E499AE}" destId="{7A87DCC1-D7BE-4E5B-8D82-1C419E4B324A}" srcOrd="1" destOrd="0" parTransId="{7E1991F0-B488-4F0C-A1E4-F38E6EC0ACF1}" sibTransId="{10E4FB10-0020-43DF-A0E8-FE8085FC31D1}"/>
    <dgm:cxn modelId="{685E3BF3-6AC0-49F4-B6B0-D23FA9D6FEA1}" srcId="{88641981-43D0-4258-A871-F59976E499AE}" destId="{8C8F549C-D404-464C-BF54-FA1D136D9B46}" srcOrd="0" destOrd="0" parTransId="{B890898D-B527-48E0-846F-04F98F2077F0}" sibTransId="{ABB649BB-003D-446C-91AB-1B4883DFC4BE}"/>
    <dgm:cxn modelId="{258495F5-11FC-499E-8D6D-74B16B5898B6}" srcId="{88641981-43D0-4258-A871-F59976E499AE}" destId="{6086EED4-9878-43B8-976F-C6A917B8A4D5}" srcOrd="2" destOrd="0" parTransId="{C2944826-9FE7-4CB0-BF8D-35EC1A620255}" sibTransId="{B5F7D5B7-3B0B-4BE8-94D0-B0C72C3CCFF7}"/>
    <dgm:cxn modelId="{6D954CDD-8CC9-4690-A2B6-9C34F17C198C}" type="presParOf" srcId="{7F98C6C4-2FBF-465E-8858-83AF9908D119}" destId="{9CA097C5-E897-4766-92AE-24596293020B}" srcOrd="0" destOrd="0" presId="urn:microsoft.com/office/officeart/2005/8/layout/chevron1"/>
    <dgm:cxn modelId="{E96BED06-DEA8-4BE6-8A23-5AAD4711D4EF}" type="presParOf" srcId="{7F98C6C4-2FBF-465E-8858-83AF9908D119}" destId="{083B7279-959D-48AF-829C-87B96CEF4458}" srcOrd="1" destOrd="0" presId="urn:microsoft.com/office/officeart/2005/8/layout/chevron1"/>
    <dgm:cxn modelId="{A46D4C2C-F93F-49D7-AD35-ABED4DB1D43D}" type="presParOf" srcId="{7F98C6C4-2FBF-465E-8858-83AF9908D119}" destId="{5364DA74-201D-4062-A819-1E9D9BBEDD43}" srcOrd="2" destOrd="0" presId="urn:microsoft.com/office/officeart/2005/8/layout/chevron1"/>
    <dgm:cxn modelId="{3AF853C7-0688-4E40-A92A-80C4FE36AA98}" type="presParOf" srcId="{7F98C6C4-2FBF-465E-8858-83AF9908D119}" destId="{ACB247D4-686B-4939-ACFE-E6C4040687F1}" srcOrd="3" destOrd="0" presId="urn:microsoft.com/office/officeart/2005/8/layout/chevron1"/>
    <dgm:cxn modelId="{DC9CD136-2784-4781-9AFE-E1EC4AE07393}" type="presParOf" srcId="{7F98C6C4-2FBF-465E-8858-83AF9908D119}" destId="{2DAA9A9D-015D-4495-A858-18F87DB18F40}" srcOrd="4" destOrd="0" presId="urn:microsoft.com/office/officeart/2005/8/layout/chevron1"/>
    <dgm:cxn modelId="{275CD776-E5F0-4862-A90D-E9D47222EE16}" type="presParOf" srcId="{7F98C6C4-2FBF-465E-8858-83AF9908D119}" destId="{AAD0FEB2-1E1A-461F-923F-60F5B18C5D3B}" srcOrd="5" destOrd="0" presId="urn:microsoft.com/office/officeart/2005/8/layout/chevron1"/>
    <dgm:cxn modelId="{983F93E7-999A-4897-AFFD-A5575AA1DCE2}" type="presParOf" srcId="{7F98C6C4-2FBF-465E-8858-83AF9908D119}" destId="{A81D6CD1-C88C-4986-AD05-A32255EB56C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2039A-AD00-4355-9B08-E03672C94192}">
      <dsp:nvSpPr>
        <dsp:cNvPr id="0" name=""/>
        <dsp:cNvSpPr/>
      </dsp:nvSpPr>
      <dsp:spPr>
        <a:xfrm>
          <a:off x="701012" y="14"/>
          <a:ext cx="1587404" cy="484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First conceptual work on secured chain of blocks in 1991 </a:t>
          </a:r>
          <a:r>
            <a:rPr lang="en-US" sz="900" i="1" kern="1200"/>
            <a:t>by Stuart Haber and W. Scott Stornetta</a:t>
          </a:r>
          <a:endParaRPr lang="en-US" sz="900" kern="1200"/>
        </a:p>
      </dsp:txBody>
      <dsp:txXfrm>
        <a:off x="701012" y="14"/>
        <a:ext cx="1587404" cy="484158"/>
      </dsp:txXfrm>
    </dsp:sp>
    <dsp:sp modelId="{B22C606D-138B-4848-8CB6-29A9D8FD5C04}">
      <dsp:nvSpPr>
        <dsp:cNvPr id="0" name=""/>
        <dsp:cNvSpPr/>
      </dsp:nvSpPr>
      <dsp:spPr>
        <a:xfrm>
          <a:off x="701012" y="682598"/>
          <a:ext cx="1587404" cy="484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Decentralized</a:t>
          </a:r>
        </a:p>
      </dsp:txBody>
      <dsp:txXfrm>
        <a:off x="701012" y="682598"/>
        <a:ext cx="1587404" cy="484158"/>
      </dsp:txXfrm>
    </dsp:sp>
    <dsp:sp modelId="{8994B6F0-FCE9-4E69-AF69-28714E9D80EB}">
      <dsp:nvSpPr>
        <dsp:cNvPr id="0" name=""/>
        <dsp:cNvSpPr/>
      </dsp:nvSpPr>
      <dsp:spPr>
        <a:xfrm>
          <a:off x="701012" y="1365182"/>
          <a:ext cx="1587404" cy="484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Distributed</a:t>
          </a:r>
        </a:p>
      </dsp:txBody>
      <dsp:txXfrm>
        <a:off x="701012" y="1365182"/>
        <a:ext cx="1587404" cy="484158"/>
      </dsp:txXfrm>
    </dsp:sp>
    <dsp:sp modelId="{D5DCA721-02BB-4A90-95A5-35E0499A20FC}">
      <dsp:nvSpPr>
        <dsp:cNvPr id="0" name=""/>
        <dsp:cNvSpPr/>
      </dsp:nvSpPr>
      <dsp:spPr>
        <a:xfrm>
          <a:off x="701012" y="2047766"/>
          <a:ext cx="1587404" cy="484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Public Ledger </a:t>
          </a:r>
        </a:p>
      </dsp:txBody>
      <dsp:txXfrm>
        <a:off x="701012" y="2047766"/>
        <a:ext cx="1587404" cy="48415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A9153-F17E-47B3-B92D-5F4BE94283AD}">
      <dsp:nvSpPr>
        <dsp:cNvPr id="0" name=""/>
        <dsp:cNvSpPr/>
      </dsp:nvSpPr>
      <dsp:spPr>
        <a:xfrm>
          <a:off x="6931" y="941295"/>
          <a:ext cx="2071799" cy="2271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2,000 trading signals over a three-month period</a:t>
          </a:r>
        </a:p>
      </dsp:txBody>
      <dsp:txXfrm>
        <a:off x="67612" y="1001976"/>
        <a:ext cx="1950437" cy="2150535"/>
      </dsp:txXfrm>
    </dsp:sp>
    <dsp:sp modelId="{3B5F3811-BADE-4674-86DD-50685C0081C5}">
      <dsp:nvSpPr>
        <dsp:cNvPr id="0" name=""/>
        <dsp:cNvSpPr/>
      </dsp:nvSpPr>
      <dsp:spPr>
        <a:xfrm>
          <a:off x="2285910" y="1820340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285910" y="1923101"/>
        <a:ext cx="307455" cy="308284"/>
      </dsp:txXfrm>
    </dsp:sp>
    <dsp:sp modelId="{3A4D35BA-8F07-411E-8599-D5328487DCE6}">
      <dsp:nvSpPr>
        <dsp:cNvPr id="0" name=""/>
        <dsp:cNvSpPr/>
      </dsp:nvSpPr>
      <dsp:spPr>
        <a:xfrm>
          <a:off x="2907450" y="941295"/>
          <a:ext cx="2071799" cy="2271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</a:t>
          </a:r>
          <a:r>
            <a:rPr lang="en-US" sz="1800" i="1" kern="1200"/>
            <a:t>labeler</a:t>
          </a:r>
          <a:r>
            <a:rPr lang="en-US" sz="1800" kern="1200"/>
            <a:t> component identified: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1.31% as sell signals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2.62% as buy signals</a:t>
          </a:r>
        </a:p>
      </dsp:txBody>
      <dsp:txXfrm>
        <a:off x="2968131" y="1001976"/>
        <a:ext cx="1950437" cy="2150535"/>
      </dsp:txXfrm>
    </dsp:sp>
    <dsp:sp modelId="{E88DF27E-21EC-4FD6-9791-C818CC566A38}">
      <dsp:nvSpPr>
        <dsp:cNvPr id="0" name=""/>
        <dsp:cNvSpPr/>
      </dsp:nvSpPr>
      <dsp:spPr>
        <a:xfrm>
          <a:off x="5186429" y="1820340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86429" y="1923101"/>
        <a:ext cx="307455" cy="308284"/>
      </dsp:txXfrm>
    </dsp:sp>
    <dsp:sp modelId="{8768221B-163F-41BD-B371-969BCE091B18}">
      <dsp:nvSpPr>
        <dsp:cNvPr id="0" name=""/>
        <dsp:cNvSpPr/>
      </dsp:nvSpPr>
      <dsp:spPr>
        <a:xfrm>
          <a:off x="5807969" y="941295"/>
          <a:ext cx="2071799" cy="22718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Trading strategy for the bear market beat the buy and hold strategy in an annualized return by 1.173 and Sharpe Ratio by 0.43</a:t>
          </a:r>
        </a:p>
      </dsp:txBody>
      <dsp:txXfrm>
        <a:off x="5868650" y="1001976"/>
        <a:ext cx="1950437" cy="21505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146CE-E10D-47FE-B751-5E9DCF43B0F2}">
      <dsp:nvSpPr>
        <dsp:cNvPr id="0" name=""/>
        <dsp:cNvSpPr/>
      </dsp:nvSpPr>
      <dsp:spPr>
        <a:xfrm>
          <a:off x="0" y="462037"/>
          <a:ext cx="4567238" cy="1118812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crypto-currency market is volatile and in its infancy</a:t>
          </a:r>
        </a:p>
      </dsp:txBody>
      <dsp:txXfrm>
        <a:off x="54616" y="516653"/>
        <a:ext cx="4458006" cy="1009580"/>
      </dsp:txXfrm>
    </dsp:sp>
    <dsp:sp modelId="{5B0B4620-9132-4E81-B423-CCC66AF4953D}">
      <dsp:nvSpPr>
        <dsp:cNvPr id="0" name=""/>
        <dsp:cNvSpPr/>
      </dsp:nvSpPr>
      <dsp:spPr>
        <a:xfrm>
          <a:off x="0" y="1638450"/>
          <a:ext cx="4567238" cy="1118812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environment is risky for individual investors</a:t>
          </a:r>
        </a:p>
      </dsp:txBody>
      <dsp:txXfrm>
        <a:off x="54616" y="1693066"/>
        <a:ext cx="4458006" cy="1009580"/>
      </dsp:txXfrm>
    </dsp:sp>
    <dsp:sp modelId="{D7F78862-5216-4382-9127-7D65818A83DB}">
      <dsp:nvSpPr>
        <dsp:cNvPr id="0" name=""/>
        <dsp:cNvSpPr/>
      </dsp:nvSpPr>
      <dsp:spPr>
        <a:xfrm>
          <a:off x="0" y="2814862"/>
          <a:ext cx="4567238" cy="1118812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current tools these investors have to employ to help them make crypto-currency investment decisions is limited</a:t>
          </a:r>
        </a:p>
      </dsp:txBody>
      <dsp:txXfrm>
        <a:off x="54616" y="2869478"/>
        <a:ext cx="4458006" cy="1009580"/>
      </dsp:txXfrm>
    </dsp:sp>
    <dsp:sp modelId="{355691E3-7BEC-4EBC-AAB2-55629DC0F446}">
      <dsp:nvSpPr>
        <dsp:cNvPr id="0" name=""/>
        <dsp:cNvSpPr/>
      </dsp:nvSpPr>
      <dsp:spPr>
        <a:xfrm>
          <a:off x="0" y="3991275"/>
          <a:ext cx="4567238" cy="1118812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01247"/>
                <a:satOff val="-4901"/>
                <a:lumOff val="214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01247"/>
                <a:satOff val="-4901"/>
                <a:lumOff val="214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01247"/>
                <a:satOff val="-4901"/>
                <a:lumOff val="214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Cryptovisor, that is 95.5% accurate in determining the buy, sell or hold position for Bitcoin</a:t>
          </a:r>
        </a:p>
      </dsp:txBody>
      <dsp:txXfrm>
        <a:off x="54616" y="4045891"/>
        <a:ext cx="4458006" cy="1009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385BE-400C-4A1B-802A-6E8C4273A9EF}">
      <dsp:nvSpPr>
        <dsp:cNvPr id="0" name=""/>
        <dsp:cNvSpPr/>
      </dsp:nvSpPr>
      <dsp:spPr>
        <a:xfrm>
          <a:off x="0" y="6536"/>
          <a:ext cx="2134181" cy="105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Bitcoin Started in 2009</a:t>
          </a:r>
        </a:p>
      </dsp:txBody>
      <dsp:txXfrm>
        <a:off x="51340" y="57876"/>
        <a:ext cx="2031501" cy="949035"/>
      </dsp:txXfrm>
    </dsp:sp>
    <dsp:sp modelId="{FF0FD206-66CA-40CF-8435-4F88864026FE}">
      <dsp:nvSpPr>
        <dsp:cNvPr id="0" name=""/>
        <dsp:cNvSpPr/>
      </dsp:nvSpPr>
      <dsp:spPr>
        <a:xfrm rot="5400000">
          <a:off x="1031974" y="948146"/>
          <a:ext cx="841372" cy="13672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Litecoin (2011)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Ethereum (2015)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Zcash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Dash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Etc…</a:t>
          </a:r>
        </a:p>
      </dsp:txBody>
      <dsp:txXfrm rot="-5400000">
        <a:off x="769055" y="1252137"/>
        <a:ext cx="1326138" cy="759228"/>
      </dsp:txXfrm>
    </dsp:sp>
    <dsp:sp modelId="{8DB760E0-4981-461C-921D-11F8C759FB30}">
      <dsp:nvSpPr>
        <dsp:cNvPr id="0" name=""/>
        <dsp:cNvSpPr/>
      </dsp:nvSpPr>
      <dsp:spPr>
        <a:xfrm>
          <a:off x="0" y="1105894"/>
          <a:ext cx="769055" cy="105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Other Coins:</a:t>
          </a:r>
        </a:p>
      </dsp:txBody>
      <dsp:txXfrm>
        <a:off x="37542" y="1143436"/>
        <a:ext cx="693971" cy="976631"/>
      </dsp:txXfrm>
    </dsp:sp>
    <dsp:sp modelId="{8CED8325-67B0-4F69-B76C-B5C354015824}">
      <dsp:nvSpPr>
        <dsp:cNvPr id="0" name=""/>
        <dsp:cNvSpPr/>
      </dsp:nvSpPr>
      <dsp:spPr>
        <a:xfrm>
          <a:off x="0" y="2210195"/>
          <a:ext cx="2134181" cy="1051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 of March 2018, over 1,500 coins and increasing!</a:t>
          </a:r>
        </a:p>
      </dsp:txBody>
      <dsp:txXfrm>
        <a:off x="51340" y="2261535"/>
        <a:ext cx="2031501" cy="949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A7576-19FB-4FC7-97EB-5360EA509533}">
      <dsp:nvSpPr>
        <dsp:cNvPr id="0" name=""/>
        <dsp:cNvSpPr/>
      </dsp:nvSpPr>
      <dsp:spPr>
        <a:xfrm>
          <a:off x="238142" y="0"/>
          <a:ext cx="2698942" cy="304949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0A31D-7CFA-4854-B751-BF5C5FE97C81}">
      <dsp:nvSpPr>
        <dsp:cNvPr id="0" name=""/>
        <dsp:cNvSpPr/>
      </dsp:nvSpPr>
      <dsp:spPr>
        <a:xfrm>
          <a:off x="1395" y="914847"/>
          <a:ext cx="610083" cy="1219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Verify if a transaction is valid</a:t>
          </a:r>
        </a:p>
      </dsp:txBody>
      <dsp:txXfrm>
        <a:off x="31177" y="944629"/>
        <a:ext cx="550519" cy="1160232"/>
      </dsp:txXfrm>
    </dsp:sp>
    <dsp:sp modelId="{986E9E9A-F72C-45D7-8DF2-8E290ADA3BB8}">
      <dsp:nvSpPr>
        <dsp:cNvPr id="0" name=""/>
        <dsp:cNvSpPr/>
      </dsp:nvSpPr>
      <dsp:spPr>
        <a:xfrm>
          <a:off x="641983" y="914847"/>
          <a:ext cx="610083" cy="1219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Bundle the transactions in a block</a:t>
          </a:r>
        </a:p>
      </dsp:txBody>
      <dsp:txXfrm>
        <a:off x="671765" y="944629"/>
        <a:ext cx="550519" cy="1160232"/>
      </dsp:txXfrm>
    </dsp:sp>
    <dsp:sp modelId="{3A3E500C-22FE-4AB4-A965-FF5D96D4A892}">
      <dsp:nvSpPr>
        <dsp:cNvPr id="0" name=""/>
        <dsp:cNvSpPr/>
      </dsp:nvSpPr>
      <dsp:spPr>
        <a:xfrm>
          <a:off x="1282571" y="914847"/>
          <a:ext cx="610083" cy="1219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Use the header of the most recent block in the new hash</a:t>
          </a:r>
        </a:p>
      </dsp:txBody>
      <dsp:txXfrm>
        <a:off x="1312353" y="944629"/>
        <a:ext cx="550519" cy="1160232"/>
      </dsp:txXfrm>
    </dsp:sp>
    <dsp:sp modelId="{D4FFC19A-A1E8-4355-9294-61CA250F2E39}">
      <dsp:nvSpPr>
        <dsp:cNvPr id="0" name=""/>
        <dsp:cNvSpPr/>
      </dsp:nvSpPr>
      <dsp:spPr>
        <a:xfrm>
          <a:off x="1923159" y="914847"/>
          <a:ext cx="610083" cy="1219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Solve the Proof of Work Problem</a:t>
          </a:r>
        </a:p>
      </dsp:txBody>
      <dsp:txXfrm>
        <a:off x="1952941" y="944629"/>
        <a:ext cx="550519" cy="1160232"/>
      </dsp:txXfrm>
    </dsp:sp>
    <dsp:sp modelId="{394EB218-8833-4D96-BA45-316DDE32E5F9}">
      <dsp:nvSpPr>
        <dsp:cNvPr id="0" name=""/>
        <dsp:cNvSpPr/>
      </dsp:nvSpPr>
      <dsp:spPr>
        <a:xfrm>
          <a:off x="2563747" y="914847"/>
          <a:ext cx="610083" cy="12197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Add the new block to the chain, first one wins.</a:t>
          </a:r>
        </a:p>
      </dsp:txBody>
      <dsp:txXfrm>
        <a:off x="2593529" y="944629"/>
        <a:ext cx="550519" cy="11602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E9325-1D65-46EB-9101-A47827A230C4}">
      <dsp:nvSpPr>
        <dsp:cNvPr id="0" name=""/>
        <dsp:cNvSpPr/>
      </dsp:nvSpPr>
      <dsp:spPr>
        <a:xfrm>
          <a:off x="0" y="133213"/>
          <a:ext cx="2702378" cy="1072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 its infancy</a:t>
          </a:r>
        </a:p>
      </dsp:txBody>
      <dsp:txXfrm>
        <a:off x="52359" y="185572"/>
        <a:ext cx="2597660" cy="967861"/>
      </dsp:txXfrm>
    </dsp:sp>
    <dsp:sp modelId="{34E88D1A-F90C-4815-B334-4B5A62F6F58E}">
      <dsp:nvSpPr>
        <dsp:cNvPr id="0" name=""/>
        <dsp:cNvSpPr/>
      </dsp:nvSpPr>
      <dsp:spPr>
        <a:xfrm>
          <a:off x="0" y="1283552"/>
          <a:ext cx="2702378" cy="1072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Dominated by Bitcoin</a:t>
          </a:r>
        </a:p>
      </dsp:txBody>
      <dsp:txXfrm>
        <a:off x="52359" y="1335911"/>
        <a:ext cx="2597660" cy="967861"/>
      </dsp:txXfrm>
    </dsp:sp>
    <dsp:sp modelId="{1D0A4FE4-F828-46D1-9165-AE18D7697A85}">
      <dsp:nvSpPr>
        <dsp:cNvPr id="0" name=""/>
        <dsp:cNvSpPr/>
      </dsp:nvSpPr>
      <dsp:spPr>
        <a:xfrm>
          <a:off x="0" y="2433891"/>
          <a:ext cx="2702378" cy="10725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Traded on over 5,400 exchanges</a:t>
          </a:r>
        </a:p>
      </dsp:txBody>
      <dsp:txXfrm>
        <a:off x="52359" y="2486250"/>
        <a:ext cx="2597660" cy="9678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E7B8EE-BA38-4A39-85C5-73B80BD7FB1F}">
      <dsp:nvSpPr>
        <dsp:cNvPr id="0" name=""/>
        <dsp:cNvSpPr/>
      </dsp:nvSpPr>
      <dsp:spPr>
        <a:xfrm rot="5400000">
          <a:off x="2007611" y="-225944"/>
          <a:ext cx="1844355" cy="275744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Not government backed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Investor hype can cause large swings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Large sell-offs not regulated</a:t>
          </a:r>
        </a:p>
      </dsp:txBody>
      <dsp:txXfrm rot="-5400000">
        <a:off x="1551065" y="320636"/>
        <a:ext cx="2667414" cy="1664287"/>
      </dsp:txXfrm>
    </dsp:sp>
    <dsp:sp modelId="{6807FF0E-B960-4BFC-96FA-4DB5AA5F16EC}">
      <dsp:nvSpPr>
        <dsp:cNvPr id="0" name=""/>
        <dsp:cNvSpPr/>
      </dsp:nvSpPr>
      <dsp:spPr>
        <a:xfrm>
          <a:off x="0" y="57"/>
          <a:ext cx="1551065" cy="2305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Volatility makes forecasting difficult</a:t>
          </a:r>
        </a:p>
      </dsp:txBody>
      <dsp:txXfrm>
        <a:off x="75717" y="75774"/>
        <a:ext cx="1399631" cy="2154010"/>
      </dsp:txXfrm>
    </dsp:sp>
    <dsp:sp modelId="{59FBE19C-CB92-449D-A7A8-0725567714F2}">
      <dsp:nvSpPr>
        <dsp:cNvPr id="0" name=""/>
        <dsp:cNvSpPr/>
      </dsp:nvSpPr>
      <dsp:spPr>
        <a:xfrm>
          <a:off x="0" y="2420774"/>
          <a:ext cx="1551065" cy="2305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 Fundamental Indicators</a:t>
          </a:r>
        </a:p>
      </dsp:txBody>
      <dsp:txXfrm>
        <a:off x="75717" y="2496491"/>
        <a:ext cx="1399631" cy="2154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88190-B1F4-41C2-965A-CA887542AD64}">
      <dsp:nvSpPr>
        <dsp:cNvPr id="0" name=""/>
        <dsp:cNvSpPr/>
      </dsp:nvSpPr>
      <dsp:spPr>
        <a:xfrm>
          <a:off x="3585213" y="2899942"/>
          <a:ext cx="7162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627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8D263-9E63-48A3-BCFB-AC9C2D079D1A}">
      <dsp:nvSpPr>
        <dsp:cNvPr id="0" name=""/>
        <dsp:cNvSpPr/>
      </dsp:nvSpPr>
      <dsp:spPr>
        <a:xfrm>
          <a:off x="3850" y="859518"/>
          <a:ext cx="3581362" cy="10923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Cryptocurrency needs to prove it can store value to be considered a true asset class</a:t>
          </a:r>
        </a:p>
      </dsp:txBody>
      <dsp:txXfrm>
        <a:off x="3850" y="859518"/>
        <a:ext cx="3581362" cy="1092315"/>
      </dsp:txXfrm>
    </dsp:sp>
    <dsp:sp modelId="{000456D9-4C4E-45F1-90D8-9906448B1406}">
      <dsp:nvSpPr>
        <dsp:cNvPr id="0" name=""/>
        <dsp:cNvSpPr/>
      </dsp:nvSpPr>
      <dsp:spPr>
        <a:xfrm>
          <a:off x="3850" y="2399504"/>
          <a:ext cx="3581362" cy="10923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Bitcoin is being used as hedge against markets</a:t>
          </a:r>
        </a:p>
      </dsp:txBody>
      <dsp:txXfrm>
        <a:off x="3850" y="2399504"/>
        <a:ext cx="3581362" cy="1092315"/>
      </dsp:txXfrm>
    </dsp:sp>
    <dsp:sp modelId="{C5EB53FB-DBC4-4F22-A110-26D04C99212F}">
      <dsp:nvSpPr>
        <dsp:cNvPr id="0" name=""/>
        <dsp:cNvSpPr/>
      </dsp:nvSpPr>
      <dsp:spPr>
        <a:xfrm>
          <a:off x="4301486" y="2399504"/>
          <a:ext cx="3581362" cy="10923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Being used similar to gold</a:t>
          </a:r>
        </a:p>
      </dsp:txBody>
      <dsp:txXfrm>
        <a:off x="4301486" y="2399504"/>
        <a:ext cx="3581362" cy="10923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0270C-AF82-42EE-8815-757F6EEC7393}">
      <dsp:nvSpPr>
        <dsp:cNvPr id="0" name=""/>
        <dsp:cNvSpPr/>
      </dsp:nvSpPr>
      <dsp:spPr>
        <a:xfrm>
          <a:off x="429570" y="472"/>
          <a:ext cx="3346456" cy="200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Hype around cryptocurrency</a:t>
          </a:r>
        </a:p>
      </dsp:txBody>
      <dsp:txXfrm>
        <a:off x="429570" y="472"/>
        <a:ext cx="3346456" cy="2007873"/>
      </dsp:txXfrm>
    </dsp:sp>
    <dsp:sp modelId="{0D1E8919-DADF-411C-A7C8-8966D2CA3C01}">
      <dsp:nvSpPr>
        <dsp:cNvPr id="0" name=""/>
        <dsp:cNvSpPr/>
      </dsp:nvSpPr>
      <dsp:spPr>
        <a:xfrm>
          <a:off x="4110672" y="472"/>
          <a:ext cx="3346456" cy="200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Wild fluctuation causes inconsistent data distribution</a:t>
          </a:r>
        </a:p>
      </dsp:txBody>
      <dsp:txXfrm>
        <a:off x="4110672" y="472"/>
        <a:ext cx="3346456" cy="2007873"/>
      </dsp:txXfrm>
    </dsp:sp>
    <dsp:sp modelId="{6927EB24-4A24-423F-8869-7F1EE3B136A8}">
      <dsp:nvSpPr>
        <dsp:cNvPr id="0" name=""/>
        <dsp:cNvSpPr/>
      </dsp:nvSpPr>
      <dsp:spPr>
        <a:xfrm>
          <a:off x="429570" y="2342991"/>
          <a:ext cx="3346456" cy="200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sampling less than a day is influenced by high frequency trading or algorithmic trading</a:t>
          </a:r>
        </a:p>
      </dsp:txBody>
      <dsp:txXfrm>
        <a:off x="429570" y="2342991"/>
        <a:ext cx="3346456" cy="2007873"/>
      </dsp:txXfrm>
    </dsp:sp>
    <dsp:sp modelId="{B43E4A77-D478-4245-8ECA-668CC279B282}">
      <dsp:nvSpPr>
        <dsp:cNvPr id="0" name=""/>
        <dsp:cNvSpPr/>
      </dsp:nvSpPr>
      <dsp:spPr>
        <a:xfrm>
          <a:off x="4110672" y="2342991"/>
          <a:ext cx="3346456" cy="20078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News and rumors happen at any time and are a driving force to multi-day horizons</a:t>
          </a:r>
        </a:p>
      </dsp:txBody>
      <dsp:txXfrm>
        <a:off x="4110672" y="2342991"/>
        <a:ext cx="3346456" cy="20078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3CEE6-6A11-4643-ABE8-539B99E375E4}">
      <dsp:nvSpPr>
        <dsp:cNvPr id="0" name=""/>
        <dsp:cNvSpPr/>
      </dsp:nvSpPr>
      <dsp:spPr>
        <a:xfrm rot="5400000">
          <a:off x="435948" y="1048284"/>
          <a:ext cx="3216366" cy="19238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Recommender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Data Aggregator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Sentimentor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i="1" kern="1200"/>
            <a:t>Labeler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i="1" kern="1200"/>
            <a:t>Modeler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Data Store</a:t>
          </a:r>
        </a:p>
      </dsp:txBody>
      <dsp:txXfrm rot="-5400000">
        <a:off x="1082187" y="495961"/>
        <a:ext cx="1829972" cy="3028534"/>
      </dsp:txXfrm>
    </dsp:sp>
    <dsp:sp modelId="{B417885D-5CB9-43B3-9DBA-6426AD16CAD8}">
      <dsp:nvSpPr>
        <dsp:cNvPr id="0" name=""/>
        <dsp:cNvSpPr/>
      </dsp:nvSpPr>
      <dsp:spPr>
        <a:xfrm>
          <a:off x="0" y="0"/>
          <a:ext cx="1082187" cy="4020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System comprised of six main components</a:t>
          </a:r>
        </a:p>
      </dsp:txBody>
      <dsp:txXfrm>
        <a:off x="52828" y="52828"/>
        <a:ext cx="976531" cy="39148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097C5-E897-4766-92AE-24596293020B}">
      <dsp:nvSpPr>
        <dsp:cNvPr id="0" name=""/>
        <dsp:cNvSpPr/>
      </dsp:nvSpPr>
      <dsp:spPr>
        <a:xfrm>
          <a:off x="0" y="0"/>
          <a:ext cx="2106897" cy="84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One hour time period data stream</a:t>
          </a:r>
        </a:p>
      </dsp:txBody>
      <dsp:txXfrm>
        <a:off x="421380" y="0"/>
        <a:ext cx="1264138" cy="842759"/>
      </dsp:txXfrm>
    </dsp:sp>
    <dsp:sp modelId="{5364DA74-201D-4062-A819-1E9D9BBEDD43}">
      <dsp:nvSpPr>
        <dsp:cNvPr id="0" name=""/>
        <dsp:cNvSpPr/>
      </dsp:nvSpPr>
      <dsp:spPr>
        <a:xfrm>
          <a:off x="1896207" y="0"/>
          <a:ext cx="2106897" cy="84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Fitted with Bollinger Bands technical indicators</a:t>
          </a:r>
        </a:p>
      </dsp:txBody>
      <dsp:txXfrm>
        <a:off x="2317587" y="0"/>
        <a:ext cx="1264138" cy="842759"/>
      </dsp:txXfrm>
    </dsp:sp>
    <dsp:sp modelId="{2DAA9A9D-015D-4495-A858-18F87DB18F40}">
      <dsp:nvSpPr>
        <dsp:cNvPr id="0" name=""/>
        <dsp:cNvSpPr/>
      </dsp:nvSpPr>
      <dsp:spPr>
        <a:xfrm>
          <a:off x="3792415" y="0"/>
          <a:ext cx="2106897" cy="84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 stochastic gradient boost classifier trained with a stratified 5-fold cross validation</a:t>
          </a:r>
        </a:p>
      </dsp:txBody>
      <dsp:txXfrm>
        <a:off x="4213795" y="0"/>
        <a:ext cx="1264138" cy="842759"/>
      </dsp:txXfrm>
    </dsp:sp>
    <dsp:sp modelId="{A81D6CD1-C88C-4986-AD05-A32255EB56CC}">
      <dsp:nvSpPr>
        <dsp:cNvPr id="0" name=""/>
        <dsp:cNvSpPr/>
      </dsp:nvSpPr>
      <dsp:spPr>
        <a:xfrm>
          <a:off x="5688623" y="0"/>
          <a:ext cx="2106897" cy="84275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Calculated dataset by </a:t>
          </a:r>
          <a:r>
            <a:rPr lang="en-GB" sz="1100" i="1" kern="1200"/>
            <a:t>labeler</a:t>
          </a:r>
          <a:r>
            <a:rPr lang="en-GB" sz="1100" kern="1200"/>
            <a:t> component.</a:t>
          </a:r>
          <a:endParaRPr lang="en-US" sz="1100" kern="1200"/>
        </a:p>
      </dsp:txBody>
      <dsp:txXfrm>
        <a:off x="6110003" y="0"/>
        <a:ext cx="1264138" cy="842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4/6/2018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4463" y="1162050"/>
            <a:ext cx="4181475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96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C05B1-2526-7C44-8A74-66C916069F4A}" type="datetime1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55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5C021-D243-504D-84B8-D45D829E8B6B}" type="datetime1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79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3F85-28A1-8344-9763-EF19E19F9128}" type="datetime1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49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E9FB-9AD4-754B-A772-6D3733DD5BAC}" type="datetime1">
              <a:rPr lang="en-US" smtClean="0"/>
              <a:t>4/6/2018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88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0DF9E-9222-EE48-A64D-28DE5FAE4784}" type="datetime1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96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0FA-57A5-0041-9FDC-ACD83A9AA0E7}" type="datetime1">
              <a:rPr lang="en-US" smtClean="0"/>
              <a:t>4/6/2018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72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90BC-2F66-E549-BF33-0BE20A5801B5}" type="datetime1">
              <a:rPr lang="en-US" smtClean="0"/>
              <a:t>4/6/2018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8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728CC-7587-8545-9431-C9A8BB34EC62}" type="datetime1">
              <a:rPr lang="en-US" smtClean="0"/>
              <a:t>4/6/2018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05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6CD15-5422-0542-9CE8-BC312846333A}" type="datetime1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686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384D1-AE54-4D4A-B83F-6EAD03BEB987}" type="datetime1">
              <a:rPr lang="en-US" smtClean="0"/>
              <a:t>4/6/2018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13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2FF64D-4906-42B8-AFBB-1833F179EE92}"/>
              </a:ext>
            </a:extLst>
          </p:cNvPr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200" b="1" kern="0" dirty="0" err="1">
                <a:solidFill>
                  <a:srgbClr val="0257A1"/>
                </a:solidFill>
              </a:rPr>
              <a:t>DataScience</a:t>
            </a:r>
            <a:r>
              <a:rPr lang="en-US" sz="1200" b="1" kern="0" dirty="0" err="1">
                <a:solidFill>
                  <a:srgbClr val="C00000"/>
                </a:solidFill>
              </a:rPr>
              <a:t>@</a:t>
            </a:r>
            <a:r>
              <a:rPr lang="en-US" sz="1200" b="1" kern="0" dirty="0" err="1">
                <a:solidFill>
                  <a:srgbClr val="0257A1"/>
                </a:solidFill>
              </a:rPr>
              <a:t>SMU</a:t>
            </a:r>
            <a:endParaRPr lang="en-US" sz="1200" b="1" kern="0" dirty="0">
              <a:solidFill>
                <a:srgbClr val="0257A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A1FE4-7A60-437F-95F4-94698067807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6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3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5.emf"/><Relationship Id="rId7" Type="http://schemas.openxmlformats.org/officeDocument/2006/relationships/diagramColors" Target="../diagrams/colors9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EC6174D5-0412-411A-90C5-04320DFDA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6" b="22868"/>
          <a:stretch/>
        </p:blipFill>
        <p:spPr>
          <a:xfrm>
            <a:off x="1140762" y="857257"/>
            <a:ext cx="6857999" cy="3428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6639" y="4676072"/>
            <a:ext cx="4406733" cy="948441"/>
          </a:xfrm>
        </p:spPr>
        <p:txBody>
          <a:bodyPr anchor="ctr">
            <a:normAutofit/>
          </a:bodyPr>
          <a:lstStyle/>
          <a:p>
            <a:pPr algn="r"/>
            <a:r>
              <a:rPr lang="en-US" sz="2175"/>
              <a:t>Cryptovisor: A Cryptocurrency Advisor Tool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3750" y="4676075"/>
            <a:ext cx="1672991" cy="948440"/>
          </a:xfrm>
        </p:spPr>
        <p:txBody>
          <a:bodyPr anchor="ctr">
            <a:normAutofit/>
          </a:bodyPr>
          <a:lstStyle/>
          <a:p>
            <a:pPr algn="l"/>
            <a:r>
              <a:rPr lang="en-US" sz="1275" dirty="0"/>
              <a:t>Matthew Baldree, Paul Widhalm</a:t>
            </a:r>
            <a:br>
              <a:rPr lang="en-US" sz="1275" dirty="0"/>
            </a:br>
            <a:r>
              <a:rPr lang="en-US" sz="1275" dirty="0"/>
              <a:t>and Brandon Hill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450"/>
              </a:spcAft>
            </a:pPr>
            <a:fld id="{38327683-8978-6B4B-9130-4A6A841F0549}" type="slidenum">
              <a:rPr lang="en-US" smtClean="0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450"/>
                </a:spcAft>
              </a:pPr>
              <a:t>1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384995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548640" rIns="182880" bIns="548640" rtlCol="0" anchor="t">
            <a:sp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2CD7E339-CC59-40B9-8F73-826A8A9CC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669774"/>
            <a:ext cx="4091937" cy="3273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picture containing road, indoor&#10;&#10;Description generated with high confidence">
            <a:extLst>
              <a:ext uri="{FF2B5EF4-FFF2-40B4-BE49-F238E27FC236}">
                <a16:creationId xmlns:a16="http://schemas.microsoft.com/office/drawing/2014/main" id="{137C63D5-593D-4EFF-963B-666C518D95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42" t="-6884" r="-3142" b="-6884"/>
          <a:stretch/>
        </p:blipFill>
        <p:spPr>
          <a:xfrm>
            <a:off x="4742366" y="1410004"/>
            <a:ext cx="4276190" cy="13523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>
                <a:solidFill>
                  <a:srgbClr val="FFFFFF"/>
                </a:solidFill>
              </a:rPr>
              <a:t>Bitcoin vs Fiat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327683-8978-6B4B-9130-4A6A841F0549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524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886265"/>
            <a:ext cx="8579094" cy="1338828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05840" rtlCol="0" anchor="ctr">
            <a:sp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close up of a map&#10;&#10;Description generated with high confidence">
            <a:extLst>
              <a:ext uri="{FF2B5EF4-FFF2-40B4-BE49-F238E27FC236}">
                <a16:creationId xmlns:a16="http://schemas.microsoft.com/office/drawing/2014/main" id="{F478C2CF-2E33-4CE3-9DBB-12AC9A11D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669774"/>
            <a:ext cx="4091937" cy="32735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 descr="A picture containing wall&#10;&#10;Description generated with high confidence">
            <a:extLst>
              <a:ext uri="{FF2B5EF4-FFF2-40B4-BE49-F238E27FC236}">
                <a16:creationId xmlns:a16="http://schemas.microsoft.com/office/drawing/2014/main" id="{2B2DE84C-231D-4424-996A-4E8134D9E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35" t="-8652" r="-2035" b="-8652"/>
          <a:stretch/>
        </p:blipFill>
        <p:spPr>
          <a:xfrm>
            <a:off x="4812032" y="1451273"/>
            <a:ext cx="4091938" cy="17162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>
                <a:solidFill>
                  <a:srgbClr val="FFFFFF"/>
                </a:solidFill>
              </a:rPr>
              <a:t>Correlation with other Assets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327683-8978-6B4B-9130-4A6A841F0549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object&#10;&#10;Description generated with high confidence">
            <a:extLst>
              <a:ext uri="{FF2B5EF4-FFF2-40B4-BE49-F238E27FC236}">
                <a16:creationId xmlns:a16="http://schemas.microsoft.com/office/drawing/2014/main" id="{FCEC368A-D0C4-4D39-B2F5-D76E10C81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/>
          </a:blip>
          <a:srcRect l="19310" r="2069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Market Analysis/Findings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870798B-4F45-4C86-B777-B854A56F39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91161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76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85DF6A-AA24-4820-B013-95D42920282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11053" r="1" b="11943"/>
          <a:stretch/>
        </p:blipFill>
        <p:spPr>
          <a:xfrm>
            <a:off x="480060" y="640080"/>
            <a:ext cx="818388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5576887"/>
            <a:ext cx="818388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/>
              <a:t>Sentiment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5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6700"/>
            <a:ext cx="3490722" cy="57246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4754880" bIns="640080" rtlCol="0" anchor="ctr">
            <a:sp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E327F-7243-43D8-8597-ECFAD7740D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73322" y="1906983"/>
            <a:ext cx="4688077" cy="2883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Sentiment Analysis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US" sz="1700">
                <a:solidFill>
                  <a:schemeClr val="bg1"/>
                </a:solidFill>
              </a:rPr>
              <a:t>Not enough research in the field yet</a:t>
            </a:r>
          </a:p>
          <a:p>
            <a:r>
              <a:rPr lang="en-US" sz="1700">
                <a:solidFill>
                  <a:schemeClr val="bg1"/>
                </a:solidFill>
              </a:rPr>
              <a:t>Twitter, google, yahoo search trends</a:t>
            </a:r>
          </a:p>
          <a:p>
            <a:r>
              <a:rPr lang="en-US" sz="1700">
                <a:solidFill>
                  <a:schemeClr val="bg1"/>
                </a:solidFill>
              </a:rPr>
              <a:t>Cryptocompare’s Sentiment Engine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17134" y="6356350"/>
            <a:ext cx="798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529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C8A43D9-8DE7-46D2-9168-6937283DA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/>
          </a:blip>
          <a:srcRect l="19731" r="24603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 fontScale="90000"/>
          </a:bodyPr>
          <a:lstStyle/>
          <a:p>
            <a:br>
              <a:rPr lang="en-US" sz="2800" dirty="0"/>
            </a:br>
            <a:r>
              <a:rPr lang="en-US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Cryptovisor</a:t>
            </a:r>
            <a:r>
              <a:rPr 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: A Cryptocurrency Advisory Tool</a:t>
            </a:r>
            <a:br>
              <a:rPr lang="en-US" sz="2800" dirty="0"/>
            </a:br>
            <a:endParaRPr lang="en-US" sz="28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F1D16FE-956F-43B4-BF19-FFD88CFA4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85851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598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21">
            <a:extLst>
              <a:ext uri="{FF2B5EF4-FFF2-40B4-BE49-F238E27FC236}">
                <a16:creationId xmlns:a16="http://schemas.microsoft.com/office/drawing/2014/main" id="{FEB0B922-A6AE-4089-8B21-F3E1A77093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78189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 20" hidden="1">
            <a:extLst>
              <a:ext uri="{FF2B5EF4-FFF2-40B4-BE49-F238E27FC236}">
                <a16:creationId xmlns:a16="http://schemas.microsoft.com/office/drawing/2014/main" id="{C5EB7378-ADA3-4D6E-8E3A-09FAD1478F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A5AE6-3AC2-4C7A-940F-F4A31677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43" y="4432670"/>
            <a:ext cx="4793531" cy="11965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FF68F80-8278-453B-8039-04B8C15F5F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3954" y="1380084"/>
            <a:ext cx="4432912" cy="29234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Cryptovisor – Data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Historical Data for Bitcoin from </a:t>
            </a:r>
            <a:r>
              <a:rPr lang="en-US" sz="1700" dirty="0" err="1">
                <a:solidFill>
                  <a:srgbClr val="FFFFFF"/>
                </a:solidFill>
              </a:rPr>
              <a:t>Cryptocompare</a:t>
            </a:r>
            <a:r>
              <a:rPr lang="en-US" sz="1700" dirty="0">
                <a:solidFill>
                  <a:srgbClr val="FFFFFF"/>
                </a:solidFill>
              </a:rPr>
              <a:t> API</a:t>
            </a:r>
          </a:p>
          <a:p>
            <a:r>
              <a:rPr lang="en-US" sz="1700" dirty="0">
                <a:solidFill>
                  <a:srgbClr val="FFFFFF"/>
                </a:solidFill>
              </a:rPr>
              <a:t>October 3, 2016 to February 10, 2018 </a:t>
            </a:r>
          </a:p>
          <a:p>
            <a:r>
              <a:rPr lang="en-US" sz="1700" dirty="0">
                <a:solidFill>
                  <a:srgbClr val="FFFFFF"/>
                </a:solidFill>
              </a:rPr>
              <a:t>Hour by hour values</a:t>
            </a:r>
          </a:p>
          <a:p>
            <a:r>
              <a:rPr lang="en-GB" sz="1700" dirty="0">
                <a:solidFill>
                  <a:srgbClr val="FFFFFF"/>
                </a:solidFill>
              </a:rPr>
              <a:t>Exchange dataset read into </a:t>
            </a:r>
            <a:r>
              <a:rPr lang="en-GB" sz="1700" i="1" dirty="0" err="1">
                <a:solidFill>
                  <a:srgbClr val="FFFFFF"/>
                </a:solidFill>
              </a:rPr>
              <a:t>labeler</a:t>
            </a:r>
            <a:r>
              <a:rPr lang="en-GB" sz="1700" dirty="0">
                <a:solidFill>
                  <a:srgbClr val="FFFFFF"/>
                </a:solidFill>
              </a:rPr>
              <a:t> component</a:t>
            </a:r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346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FCA6E-0894-46CD-BD49-5955A51E008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8C6E4B-A1F1-4B6C-97EC-BE997495D6A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02266"/>
            <a:ext cx="5509953" cy="600164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0" rtlCol="0" anchor="ctr">
            <a:sp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AAA437-CE8F-44F7-B907-47AF314AA5A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0" y="1260960"/>
            <a:ext cx="4455801" cy="33975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303030"/>
                </a:solidFill>
              </a:rPr>
              <a:t>Cryptovisor – Design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E88698A-C42F-4EF8-A5F2-0CE8E25153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307694"/>
              </p:ext>
            </p:extLst>
          </p:nvPr>
        </p:nvGraphicFramePr>
        <p:xfrm>
          <a:off x="5650991" y="965199"/>
          <a:ext cx="3006076" cy="4020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48709" y="6261090"/>
            <a:ext cx="100835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871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5DBE86-2356-455D-858B-C44C2412A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149" y="2959733"/>
            <a:ext cx="4455801" cy="29773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107" y="408671"/>
            <a:ext cx="7886700" cy="1325563"/>
          </a:xfrm>
        </p:spPr>
        <p:txBody>
          <a:bodyPr/>
          <a:lstStyle/>
          <a:p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Cryptovisor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Machine Learning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F9C9F15-83AA-4754-8BE3-84CE68992D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641048"/>
              </p:ext>
            </p:extLst>
          </p:nvPr>
        </p:nvGraphicFramePr>
        <p:xfrm>
          <a:off x="628650" y="1825625"/>
          <a:ext cx="7802760" cy="1170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5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936030"/>
            <a:ext cx="3251710" cy="49859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0" bIns="420624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38CB10-1F5C-4D54-9DF7-12586DE5B00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5207886"/>
            <a:ext cx="5293730" cy="692497"/>
          </a:xfrm>
          <a:prstGeom prst="rect">
            <a:avLst/>
          </a:prstGeom>
          <a:solidFill>
            <a:srgbClr val="3B4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576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D931228-F6D6-45D2-A778-01EA907D2E8F}"/>
              </a:ext>
            </a:extLst>
          </p:cNvPr>
          <p:cNvPicPr/>
          <p:nvPr/>
        </p:nvPicPr>
        <p:blipFill rotWithShape="1">
          <a:blip r:embed="rId2"/>
          <a:srcRect l="1727" r="1" b="1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Cryptovisor -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1989" y="917725"/>
            <a:ext cx="2568554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Output charts from labeler component.</a:t>
            </a:r>
          </a:p>
          <a:p>
            <a:r>
              <a:rPr lang="en-US" sz="1700">
                <a:solidFill>
                  <a:srgbClr val="FFFFFF"/>
                </a:solidFill>
              </a:rPr>
              <a:t>close price with BB in the top row</a:t>
            </a:r>
          </a:p>
          <a:p>
            <a:r>
              <a:rPr lang="en-US" sz="1700">
                <a:solidFill>
                  <a:srgbClr val="FFFFFF"/>
                </a:solidFill>
              </a:rPr>
              <a:t>RSI with buy and sell targets in the second row</a:t>
            </a:r>
          </a:p>
          <a:p>
            <a:r>
              <a:rPr lang="en-US" sz="1700">
                <a:solidFill>
                  <a:srgbClr val="FFFFFF"/>
                </a:solidFill>
              </a:rPr>
              <a:t>buy and sell signal points in the third row</a:t>
            </a:r>
          </a:p>
          <a:p>
            <a:r>
              <a:rPr lang="en-US" sz="1700">
                <a:solidFill>
                  <a:srgbClr val="FFFFFF"/>
                </a:solidFill>
              </a:rPr>
              <a:t>portfolio strategy in fourth row</a:t>
            </a:r>
          </a:p>
          <a:p>
            <a:r>
              <a:rPr lang="en-US" sz="1700">
                <a:solidFill>
                  <a:srgbClr val="FFFFFF"/>
                </a:solidFill>
              </a:rPr>
              <a:t>strategy results in fifth row</a:t>
            </a:r>
          </a:p>
          <a:p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27999" y="6535157"/>
            <a:ext cx="730251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55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FCC8CBE-89A3-45EC-980B-1EB9A742AA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/>
          </a:blip>
          <a:srcRect l="11359" r="13659"/>
          <a:stretch/>
        </p:blipFill>
        <p:spPr>
          <a:xfrm>
            <a:off x="1142993" y="857257"/>
            <a:ext cx="6856285" cy="5143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286FFA-4E88-401A-A888-1EC8B7DAC68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6" r="37707" b="2"/>
          <a:stretch/>
        </p:blipFill>
        <p:spPr>
          <a:xfrm>
            <a:off x="1141698" y="857249"/>
            <a:ext cx="3061045" cy="4241205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8188" y="1459747"/>
            <a:ext cx="2989427" cy="994172"/>
          </a:xfrm>
        </p:spPr>
        <p:txBody>
          <a:bodyPr>
            <a:normAutofit/>
          </a:bodyPr>
          <a:lstStyle/>
          <a:p>
            <a:r>
              <a:rPr lang="en-US"/>
              <a:t>Blockchain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737BDB6-70BB-4D19-AC75-103A844153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686303"/>
              </p:ext>
            </p:extLst>
          </p:nvPr>
        </p:nvGraphicFramePr>
        <p:xfrm>
          <a:off x="4548190" y="2566514"/>
          <a:ext cx="2989430" cy="2531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30631" y="5438394"/>
            <a:ext cx="308610" cy="411480"/>
          </a:xfrm>
          <a:prstGeom prst="ellipse">
            <a:avLst/>
          </a:prstGeom>
          <a:solidFill>
            <a:srgbClr val="6E9BCF"/>
          </a:solidFill>
        </p:spPr>
        <p:txBody>
          <a:bodyPr anchor="ctr">
            <a:normAutofit/>
          </a:bodyPr>
          <a:lstStyle/>
          <a:p>
            <a:pPr algn="ctr">
              <a:spcAft>
                <a:spcPts val="450"/>
              </a:spcAft>
            </a:pPr>
            <a:fld id="{38327683-8978-6B4B-9130-4A6A841F0549}" type="slidenum">
              <a:rPr lang="en-US" sz="975">
                <a:solidFill>
                  <a:srgbClr val="FFFFFF"/>
                </a:solidFill>
              </a:rPr>
              <a:pPr algn="ctr">
                <a:spcAft>
                  <a:spcPts val="450"/>
                </a:spcAft>
              </a:pPr>
              <a:t>2</a:t>
            </a:fld>
            <a:endParaRPr lang="en-US" sz="97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404040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5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751" y="365125"/>
            <a:ext cx="7890527" cy="1325563"/>
          </a:xfrm>
        </p:spPr>
        <p:txBody>
          <a:bodyPr>
            <a:normAutofit/>
          </a:bodyPr>
          <a:lstStyle/>
          <a:p>
            <a:r>
              <a:rPr lang="en-US" dirty="0" err="1"/>
              <a:t>Cryptovisor</a:t>
            </a:r>
            <a:r>
              <a:rPr lang="en-US" dirty="0"/>
              <a:t> – Results cont.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5F9610-5B8D-4368-92FE-D69C5DF0F3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6387735"/>
              </p:ext>
            </p:extLst>
          </p:nvPr>
        </p:nvGraphicFramePr>
        <p:xfrm>
          <a:off x="628650" y="2022475"/>
          <a:ext cx="78867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7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9789"/>
            <a:ext cx="3490719" cy="56784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3035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61D56F8-1158-41DE-B5FF-B43A2229B2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045074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50173" y="6108192"/>
            <a:ext cx="567255" cy="548640"/>
          </a:xfrm>
          <a:prstGeom prst="ellipse">
            <a:avLst/>
          </a:prstGeom>
          <a:solidFill>
            <a:srgbClr val="89898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38327683-8978-6B4B-9130-4A6A841F0549}" type="slidenum">
              <a:rPr lang="en-US" sz="1300">
                <a:solidFill>
                  <a:srgbClr val="FFFFFF">
                    <a:alpha val="80000"/>
                  </a:srgbClr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sz="1300" dirty="0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50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43551192-A7B6-4B31-A55E-271F22F66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2" r="3348"/>
          <a:stretch/>
        </p:blipFill>
        <p:spPr>
          <a:xfrm>
            <a:off x="1143015" y="857258"/>
            <a:ext cx="6857985" cy="4664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079" y="1539478"/>
            <a:ext cx="5597843" cy="121253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Cryptocurrencies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3079" y="2963468"/>
            <a:ext cx="5597843" cy="24257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First blockchain work conceptualized in 2008 by person (</a:t>
            </a:r>
            <a:r>
              <a:rPr lang="en-US" sz="1500" dirty="0">
                <a:solidFill>
                  <a:srgbClr val="FFFFFF"/>
                </a:solidFill>
              </a:rPr>
              <a:t>or group</a:t>
            </a:r>
            <a:r>
              <a:rPr lang="en-US" dirty="0">
                <a:solidFill>
                  <a:srgbClr val="FFFFFF"/>
                </a:solidFill>
              </a:rPr>
              <a:t>) Satoshi Nakamoto</a:t>
            </a:r>
          </a:p>
          <a:p>
            <a:r>
              <a:rPr lang="en-US" dirty="0">
                <a:solidFill>
                  <a:srgbClr val="FFFFFF"/>
                </a:solidFill>
              </a:rPr>
              <a:t>Public Ledger Records Transactions</a:t>
            </a:r>
          </a:p>
          <a:p>
            <a:r>
              <a:rPr lang="en-US" dirty="0">
                <a:solidFill>
                  <a:srgbClr val="FFFFFF"/>
                </a:solidFill>
              </a:rPr>
              <a:t>Blocks Hold Valid Transactions</a:t>
            </a:r>
          </a:p>
          <a:p>
            <a:r>
              <a:rPr lang="en-US" dirty="0">
                <a:solidFill>
                  <a:srgbClr val="FFFFFF"/>
                </a:solidFill>
              </a:rPr>
              <a:t>Validated Through Peer-to-Peer Network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86465" y="5624515"/>
            <a:ext cx="1384459" cy="273844"/>
          </a:xfrm>
        </p:spPr>
        <p:txBody>
          <a:bodyPr>
            <a:normAutofit lnSpcReduction="10000"/>
          </a:bodyPr>
          <a:lstStyle/>
          <a:p>
            <a:pPr>
              <a:spcAft>
                <a:spcPts val="450"/>
              </a:spcAft>
            </a:pPr>
            <a:fld id="{38327683-8978-6B4B-9130-4A6A841F0549}" type="slidenum">
              <a:rPr lang="en-US" smtClean="0"/>
              <a:pPr>
                <a:spcAft>
                  <a:spcPts val="45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C98F66C3-DDE0-46A8-BFEB-4FD1828EB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" t="1" r="-5402" b="1"/>
          <a:stretch/>
        </p:blipFill>
        <p:spPr>
          <a:xfrm>
            <a:off x="3265715" y="1836965"/>
            <a:ext cx="4937760" cy="3663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Cryptocurrencies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7F145F4-FB13-452C-931E-9E4EB812C8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978914"/>
              </p:ext>
            </p:extLst>
          </p:nvPr>
        </p:nvGraphicFramePr>
        <p:xfrm>
          <a:off x="1509988" y="2036789"/>
          <a:ext cx="2136266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450"/>
              </a:spcAft>
            </a:pPr>
            <a:fld id="{38327683-8978-6B4B-9130-4A6A841F0549}" type="slidenum">
              <a:rPr lang="en-US" smtClean="0"/>
              <a:pPr>
                <a:spcAft>
                  <a:spcPts val="45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395E219-040A-4EF3-85CF-4F5E7844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190" r="5806" b="-3"/>
          <a:stretch/>
        </p:blipFill>
        <p:spPr>
          <a:xfrm>
            <a:off x="2246812" y="3750674"/>
            <a:ext cx="5552483" cy="177001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6" name="Picture 5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05C89F92-6784-4AF9-AF9B-4B6E8E56A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30220" r="2" b="9707"/>
          <a:stretch/>
        </p:blipFill>
        <p:spPr>
          <a:xfrm>
            <a:off x="4088666" y="2125983"/>
            <a:ext cx="3703321" cy="1525705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574" y="462555"/>
            <a:ext cx="5915025" cy="99417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Mining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B5567EA-3469-436B-A493-0FA2C294D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3736585"/>
              </p:ext>
            </p:extLst>
          </p:nvPr>
        </p:nvGraphicFramePr>
        <p:xfrm>
          <a:off x="743630" y="1114766"/>
          <a:ext cx="3175227" cy="3049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47312" y="5624515"/>
            <a:ext cx="482203" cy="273844"/>
          </a:xfrm>
          <a:prstGeom prst="ellipse">
            <a:avLst/>
          </a:prstGeom>
        </p:spPr>
        <p:txBody>
          <a:bodyPr anchor="ctr">
            <a:normAutofit fontScale="77500" lnSpcReduction="20000"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fld id="{38327683-8978-6B4B-9130-4A6A841F0549}" type="slidenum">
              <a:rPr lang="en-US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45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10">
            <a:extLst>
              <a:ext uri="{FF2B5EF4-FFF2-40B4-BE49-F238E27FC236}">
                <a16:creationId xmlns:a16="http://schemas.microsoft.com/office/drawing/2014/main" id="{40BF962F-4C6F-461E-86F2-C43F56CC93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690688"/>
            <a:ext cx="65334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2" hidden="1">
            <a:extLst>
              <a:ext uri="{FF2B5EF4-FFF2-40B4-BE49-F238E27FC236}">
                <a16:creationId xmlns:a16="http://schemas.microsoft.com/office/drawing/2014/main" id="{2E94A4F7-38E4-45EA-8E2E-CE1B5766B4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4448591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81525-378D-493F-B9EC-78B4D353C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 r="444" b="-2"/>
          <a:stretch/>
        </p:blipFill>
        <p:spPr>
          <a:xfrm>
            <a:off x="3514725" y="2310123"/>
            <a:ext cx="5486400" cy="3902484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8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2"/>
            <a:ext cx="4509896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005453" cy="1146176"/>
          </a:xfrm>
        </p:spPr>
        <p:txBody>
          <a:bodyPr>
            <a:normAutofit/>
          </a:bodyPr>
          <a:lstStyle/>
          <a:p>
            <a:r>
              <a:rPr lang="en-US" sz="3700"/>
              <a:t>The Market for Cryptocurrency</a:t>
            </a:r>
          </a:p>
        </p:txBody>
      </p:sp>
      <p:graphicFrame>
        <p:nvGraphicFramePr>
          <p:cNvPr id="29" name="Content Placeholder 28">
            <a:extLst>
              <a:ext uri="{FF2B5EF4-FFF2-40B4-BE49-F238E27FC236}">
                <a16:creationId xmlns:a16="http://schemas.microsoft.com/office/drawing/2014/main" id="{44CFCF3F-16BB-45A5-88AF-51A172F3EE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896415"/>
              </p:ext>
            </p:extLst>
          </p:nvPr>
        </p:nvGraphicFramePr>
        <p:xfrm>
          <a:off x="628650" y="2173288"/>
          <a:ext cx="2702378" cy="3639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94438" y="6356350"/>
            <a:ext cx="72091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object&#10;&#10;Description generated with high confidence">
            <a:extLst>
              <a:ext uri="{FF2B5EF4-FFF2-40B4-BE49-F238E27FC236}">
                <a16:creationId xmlns:a16="http://schemas.microsoft.com/office/drawing/2014/main" id="{D9969A0F-2914-41FC-BEA5-7ECEE91879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2" r="20682"/>
          <a:stretch/>
        </p:blipFill>
        <p:spPr>
          <a:xfrm>
            <a:off x="20" y="3579"/>
            <a:ext cx="9141694" cy="60482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81CD866-52B5-4280-A92B-56BDFD1E9A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7236" y="0"/>
            <a:ext cx="4576763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EEF187-8434-4B76-BE40-006EEBB263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6763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904B9-35AF-40E3-95B4-730008EA718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2619" y="3142656"/>
            <a:ext cx="8051446" cy="2268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40" y="196196"/>
            <a:ext cx="2624234" cy="3360458"/>
          </a:xfrm>
        </p:spPr>
        <p:txBody>
          <a:bodyPr>
            <a:normAutofit/>
          </a:bodyPr>
          <a:lstStyle/>
          <a:p>
            <a:pPr algn="ctr"/>
            <a:r>
              <a:rPr lang="en-US" sz="3100" dirty="0"/>
              <a:t>Cryptocurrency Market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375" y="205123"/>
            <a:ext cx="3387690" cy="2375756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Market Capitalization of $821 billion</a:t>
            </a:r>
          </a:p>
          <a:p>
            <a:r>
              <a:rPr lang="en-US" sz="1600" dirty="0"/>
              <a:t>Bitcoin reach ATH of $19,536 in 2017</a:t>
            </a:r>
          </a:p>
          <a:p>
            <a:r>
              <a:rPr lang="en-US" sz="1600" dirty="0"/>
              <a:t>Represent a 20-fold increase</a:t>
            </a:r>
          </a:p>
          <a:p>
            <a:r>
              <a:rPr lang="en-US" sz="1600" dirty="0"/>
              <a:t>S&amp;P 500 took forty years to achieve similar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81962" y="6356350"/>
            <a:ext cx="4333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arge elephant standing in front of a building&#10;&#10;Description generated with high confidence">
            <a:extLst>
              <a:ext uri="{FF2B5EF4-FFF2-40B4-BE49-F238E27FC236}">
                <a16:creationId xmlns:a16="http://schemas.microsoft.com/office/drawing/2014/main" id="{650FD45B-F8A9-4882-ACC1-D978D99E1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l="10614" r="719"/>
          <a:stretch/>
        </p:blipFill>
        <p:spPr>
          <a:xfrm>
            <a:off x="20" y="2"/>
            <a:ext cx="9143980" cy="621982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5862"/>
            <a:ext cx="2484873" cy="4726276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Cryptocurrency Investing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CA6D862-FE94-4141-9525-B500E36637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469602"/>
              </p:ext>
            </p:extLst>
          </p:nvPr>
        </p:nvGraphicFramePr>
        <p:xfrm>
          <a:off x="3866534" y="1065862"/>
          <a:ext cx="4308514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39940" y="6356350"/>
            <a:ext cx="67540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89E18E-C6FE-48FA-95BF-BB391D292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178147"/>
            <a:ext cx="8178799" cy="33883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Cryptocurrency and Fiat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8327683-8978-6B4B-9130-4A6A841F0549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5000">
        <p15:prstTrans prst="wind"/>
      </p:transition>
    </mc:Choice>
    <mc:Fallback xmlns="">
      <p:transition spd="slow" advClick="0" advTm="15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782</TotalTime>
  <Words>557</Words>
  <Application>Microsoft Office PowerPoint</Application>
  <PresentationFormat>On-screen Show (4:3)</PresentationFormat>
  <Paragraphs>117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Office Theme</vt:lpstr>
      <vt:lpstr>Cryptovisor: A Cryptocurrency Advisor Tool</vt:lpstr>
      <vt:lpstr>Blockchain</vt:lpstr>
      <vt:lpstr>Cryptocurrencies</vt:lpstr>
      <vt:lpstr>Types of Cryptocurrencies</vt:lpstr>
      <vt:lpstr>Mining</vt:lpstr>
      <vt:lpstr>The Market for Cryptocurrency</vt:lpstr>
      <vt:lpstr>Cryptocurrency Market Growth</vt:lpstr>
      <vt:lpstr>Cryptocurrency Investing</vt:lpstr>
      <vt:lpstr>Cryptocurrency and Fiat</vt:lpstr>
      <vt:lpstr>Bitcoin vs Fiat</vt:lpstr>
      <vt:lpstr>Correlation with other Assets</vt:lpstr>
      <vt:lpstr>Market Analysis/Findings</vt:lpstr>
      <vt:lpstr>Sentiment Analysis</vt:lpstr>
      <vt:lpstr>Sentiment Analysis Findings</vt:lpstr>
      <vt:lpstr> Cryptovisor : A Cryptocurrency Advisory Tool </vt:lpstr>
      <vt:lpstr>Cryptovisor – Data Used</vt:lpstr>
      <vt:lpstr>Cryptovisor – Design</vt:lpstr>
      <vt:lpstr>Cryptovisor – Machine Learning</vt:lpstr>
      <vt:lpstr>Cryptovisor - Results</vt:lpstr>
      <vt:lpstr>Cryptovisor – Results cont.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Paul W</cp:lastModifiedBy>
  <cp:revision>50</cp:revision>
  <dcterms:created xsi:type="dcterms:W3CDTF">2017-03-18T16:30:52Z</dcterms:created>
  <dcterms:modified xsi:type="dcterms:W3CDTF">2018-04-06T16:15:26Z</dcterms:modified>
</cp:coreProperties>
</file>